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6" r:id="rId4"/>
  </p:sldMasterIdLst>
  <p:notesMasterIdLst>
    <p:notesMasterId r:id="rId32"/>
  </p:notesMasterIdLst>
  <p:handoutMasterIdLst>
    <p:handoutMasterId r:id="rId33"/>
  </p:handoutMasterIdLst>
  <p:sldIdLst>
    <p:sldId id="256" r:id="rId5"/>
    <p:sldId id="257" r:id="rId6"/>
    <p:sldId id="258" r:id="rId7"/>
    <p:sldId id="259" r:id="rId8"/>
    <p:sldId id="260" r:id="rId9"/>
    <p:sldId id="269" r:id="rId10"/>
    <p:sldId id="270" r:id="rId11"/>
    <p:sldId id="262" r:id="rId12"/>
    <p:sldId id="263" r:id="rId13"/>
    <p:sldId id="264" r:id="rId14"/>
    <p:sldId id="271" r:id="rId15"/>
    <p:sldId id="291" r:id="rId16"/>
    <p:sldId id="272" r:id="rId17"/>
    <p:sldId id="273" r:id="rId18"/>
    <p:sldId id="274" r:id="rId19"/>
    <p:sldId id="268" r:id="rId20"/>
    <p:sldId id="275" r:id="rId21"/>
    <p:sldId id="279" r:id="rId22"/>
    <p:sldId id="280" r:id="rId23"/>
    <p:sldId id="281" r:id="rId24"/>
    <p:sldId id="282" r:id="rId25"/>
    <p:sldId id="283" r:id="rId26"/>
    <p:sldId id="286" r:id="rId27"/>
    <p:sldId id="288" r:id="rId28"/>
    <p:sldId id="290" r:id="rId29"/>
    <p:sldId id="287" r:id="rId30"/>
    <p:sldId id="284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7200" userDrawn="1">
          <p15:clr>
            <a:srgbClr val="A4A3A4"/>
          </p15:clr>
        </p15:guide>
        <p15:guide id="5" orient="horz" pos="2160" userDrawn="1">
          <p15:clr>
            <a:srgbClr val="A4A3A4"/>
          </p15:clr>
        </p15:guide>
        <p15:guide id="6" pos="5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FF00FF"/>
    <a:srgbClr val="CC99FF"/>
    <a:srgbClr val="00CCFF"/>
    <a:srgbClr val="7D5E00"/>
    <a:srgbClr val="A84A02"/>
    <a:srgbClr val="C45800"/>
    <a:srgbClr val="F55D00"/>
    <a:srgbClr val="0C1F49"/>
    <a:srgbClr val="21B0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98" autoAdjust="0"/>
    <p:restoredTop sz="95666" autoAdjust="0"/>
  </p:normalViewPr>
  <p:slideViewPr>
    <p:cSldViewPr snapToGrid="0">
      <p:cViewPr>
        <p:scale>
          <a:sx n="88" d="100"/>
          <a:sy n="88" d="100"/>
        </p:scale>
        <p:origin x="912" y="-102"/>
      </p:cViewPr>
      <p:guideLst>
        <p:guide pos="3840"/>
        <p:guide pos="7200"/>
        <p:guide orient="horz" pos="2160"/>
        <p:guide pos="50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D0CCEB-DFF8-417B-A87A-90F3D79059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FFE758-9C44-40AF-9D52-A7EF39200DA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6ADB54-F1AF-44F8-8ED0-867524639FE1}" type="datetimeFigureOut">
              <a:rPr lang="en-US" smtClean="0"/>
              <a:t>9/21/2024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224329-C497-4EFE-8EB2-F22CD57F39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C25EC-D008-42CF-845E-C895CC9B329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2E2A0-273F-4DCF-AF0B-3CFADE889C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7201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E5575-CAFE-4A42-A774-E4652BA723C1}" type="datetimeFigureOut">
              <a:rPr lang="en-US" smtClean="0"/>
              <a:t>9/21/2024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9DC9BE-8102-4ADA-9C69-422E236104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949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7766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DC9BE-8102-4ADA-9C69-422E2361041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7224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EC9F280-24DB-415F-8DF8-72D7FF3C4BF0}" type="datetimeFigureOut">
              <a:rPr lang="en-US" noProof="0" smtClean="0"/>
              <a:t>9/21/2024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A9A2B-DCEA-459B-8067-44D042050D8C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643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9F280-24DB-415F-8DF8-72D7FF3C4BF0}" type="datetimeFigureOut">
              <a:rPr lang="en-US" noProof="0" smtClean="0"/>
              <a:t>9/21/2024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A9A2B-DCEA-459B-8067-44D042050D8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11452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9F280-24DB-415F-8DF8-72D7FF3C4BF0}" type="datetimeFigureOut">
              <a:rPr lang="en-US" noProof="0" smtClean="0"/>
              <a:t>9/21/2024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A9A2B-DCEA-459B-8067-44D042050D8C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61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45421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18498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0874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3627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66293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2163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80059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5996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9F280-24DB-415F-8DF8-72D7FF3C4BF0}" type="datetimeFigureOut">
              <a:rPr lang="en-US" noProof="0" smtClean="0"/>
              <a:t>9/21/2024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A9A2B-DCEA-459B-8067-44D042050D8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225264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2421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94125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55116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43677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0836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8719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67656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62985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12022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3460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9F280-24DB-415F-8DF8-72D7FF3C4BF0}" type="datetimeFigureOut">
              <a:rPr lang="en-US" noProof="0" smtClean="0"/>
              <a:t>9/21/2024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A9A2B-DCEA-459B-8067-44D042050D8C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4567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801220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41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9F280-24DB-415F-8DF8-72D7FF3C4BF0}" type="datetimeFigureOut">
              <a:rPr lang="en-US" noProof="0" smtClean="0"/>
              <a:t>9/21/2024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A9A2B-DCEA-459B-8067-44D042050D8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2831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9F280-24DB-415F-8DF8-72D7FF3C4BF0}" type="datetimeFigureOut">
              <a:rPr lang="en-US" noProof="0" smtClean="0"/>
              <a:t>9/21/2024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A9A2B-DCEA-459B-8067-44D042050D8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51188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9F280-24DB-415F-8DF8-72D7FF3C4BF0}" type="datetimeFigureOut">
              <a:rPr lang="en-US" noProof="0" smtClean="0"/>
              <a:t>9/21/2024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A9A2B-DCEA-459B-8067-44D042050D8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27392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9F280-24DB-415F-8DF8-72D7FF3C4BF0}" type="datetimeFigureOut">
              <a:rPr lang="en-US" noProof="0" smtClean="0"/>
              <a:t>9/21/2024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A9A2B-DCEA-459B-8067-44D042050D8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88203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9F280-24DB-415F-8DF8-72D7FF3C4BF0}" type="datetimeFigureOut">
              <a:rPr lang="en-US" noProof="0" smtClean="0"/>
              <a:t>9/21/2024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A9A2B-DCEA-459B-8067-44D042050D8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64712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9F280-24DB-415F-8DF8-72D7FF3C4BF0}" type="datetimeFigureOut">
              <a:rPr lang="en-US" noProof="0" smtClean="0"/>
              <a:t>9/21/2024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A9A2B-DCEA-459B-8067-44D042050D8C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68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6000">
              <a:schemeClr val="bg1">
                <a:lumMod val="95000"/>
                <a:alpha val="86000"/>
              </a:schemeClr>
            </a:gs>
            <a:gs pos="0">
              <a:schemeClr val="accent1">
                <a:lumMod val="45000"/>
                <a:lumOff val="55000"/>
              </a:schemeClr>
            </a:gs>
            <a:gs pos="0">
              <a:schemeClr val="accent1">
                <a:lumMod val="45000"/>
                <a:lumOff val="55000"/>
              </a:schemeClr>
            </a:gs>
            <a:gs pos="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EC9F280-24DB-415F-8DF8-72D7FF3C4BF0}" type="datetimeFigureOut">
              <a:rPr lang="en-US" noProof="0" smtClean="0"/>
              <a:t>9/21/2024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20A9A2B-DCEA-459B-8067-44D042050D8C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990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919" r:id="rId13"/>
    <p:sldLayoutId id="2147483920" r:id="rId14"/>
    <p:sldLayoutId id="2147483921" r:id="rId15"/>
    <p:sldLayoutId id="2147483922" r:id="rId16"/>
    <p:sldLayoutId id="2147483923" r:id="rId17"/>
    <p:sldLayoutId id="2147483924" r:id="rId18"/>
    <p:sldLayoutId id="2147483925" r:id="rId19"/>
    <p:sldLayoutId id="2147483926" r:id="rId20"/>
    <p:sldLayoutId id="2147483927" r:id="rId21"/>
    <p:sldLayoutId id="2147483928" r:id="rId22"/>
    <p:sldLayoutId id="2147483929" r:id="rId23"/>
    <p:sldLayoutId id="2147483930" r:id="rId24"/>
    <p:sldLayoutId id="2147483931" r:id="rId25"/>
    <p:sldLayoutId id="2147483932" r:id="rId26"/>
    <p:sldLayoutId id="2147483933" r:id="rId27"/>
    <p:sldLayoutId id="2147483934" r:id="rId28"/>
    <p:sldLayoutId id="2147483935" r:id="rId29"/>
    <p:sldLayoutId id="2147483936" r:id="rId30"/>
    <p:sldLayoutId id="2147483937" r:id="rId3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975" y="1714326"/>
            <a:ext cx="2686050" cy="345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 0"/>
          <p:cNvSpPr/>
          <p:nvPr/>
        </p:nvSpPr>
        <p:spPr>
          <a:xfrm>
            <a:off x="631924" y="1073249"/>
            <a:ext cx="6356152" cy="2458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416"/>
              </a:lnSpc>
            </a:pPr>
            <a:r>
              <a:rPr lang="en-US" sz="5125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PowerTrack: Smart Inventory and Order Management</a:t>
            </a:r>
            <a:endParaRPr lang="en-US" sz="5125" dirty="0"/>
          </a:p>
        </p:txBody>
      </p:sp>
      <p:sp>
        <p:nvSpPr>
          <p:cNvPr id="4" name="Text 1"/>
          <p:cNvSpPr/>
          <p:nvPr/>
        </p:nvSpPr>
        <p:spPr>
          <a:xfrm>
            <a:off x="631924" y="3802956"/>
            <a:ext cx="6356152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b="1" dirty="0">
                <a:solidFill>
                  <a:srgbClr val="B05E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Capstone Project Phase A 24-2-R-18</a:t>
            </a:r>
            <a:endParaRPr lang="en-US" sz="1417" dirty="0"/>
          </a:p>
        </p:txBody>
      </p:sp>
      <p:sp>
        <p:nvSpPr>
          <p:cNvPr id="5" name="Text 2"/>
          <p:cNvSpPr/>
          <p:nvPr/>
        </p:nvSpPr>
        <p:spPr>
          <a:xfrm>
            <a:off x="631924" y="4294982"/>
            <a:ext cx="6356152" cy="361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33"/>
              </a:lnSpc>
            </a:pPr>
            <a:r>
              <a:rPr lang="en-US" sz="1750" b="1" dirty="0">
                <a:solidFill>
                  <a:srgbClr val="5E98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Reema Nasr - 211940952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31924" y="4859238"/>
            <a:ext cx="6356152" cy="361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33"/>
              </a:lnSpc>
            </a:pPr>
            <a:r>
              <a:rPr lang="en-US" sz="1750" b="1" dirty="0">
                <a:solidFill>
                  <a:srgbClr val="5E98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Amr Kilany - 207112129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31924" y="5423495"/>
            <a:ext cx="6356152" cy="361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33"/>
              </a:lnSpc>
            </a:pPr>
            <a:r>
              <a:rPr lang="en-US" sz="1750" b="1" dirty="0">
                <a:solidFill>
                  <a:srgbClr val="5E98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Supervisor: Dr. Samah Idrees-Ghazawi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1083" y="385563"/>
            <a:ext cx="3280888" cy="73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83"/>
              </a:lnSpc>
            </a:pPr>
            <a:r>
              <a:rPr lang="en-US" sz="2875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 Case Diagram</a:t>
            </a:r>
            <a:endParaRPr lang="en-US" sz="2875" dirty="0"/>
          </a:p>
        </p:txBody>
      </p:sp>
      <p:sp>
        <p:nvSpPr>
          <p:cNvPr id="3" name="Text 1"/>
          <p:cNvSpPr/>
          <p:nvPr/>
        </p:nvSpPr>
        <p:spPr>
          <a:xfrm>
            <a:off x="489446" y="1125141"/>
            <a:ext cx="11213108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endParaRPr lang="en-US" sz="1083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607" y="845443"/>
            <a:ext cx="6186174" cy="586844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89446" y="6248599"/>
            <a:ext cx="11213108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endParaRPr lang="en-US" sz="1083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1983" y="370781"/>
            <a:ext cx="3549055" cy="1020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58"/>
              </a:lnSpc>
            </a:pPr>
            <a:r>
              <a:rPr lang="en-US" sz="2792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Activity Diagram </a:t>
            </a:r>
          </a:p>
          <a:p>
            <a:pPr>
              <a:lnSpc>
                <a:spcPts val="3458"/>
              </a:lnSpc>
            </a:pPr>
            <a:r>
              <a:rPr lang="en-US" sz="2792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User</a:t>
            </a:r>
            <a:endParaRPr lang="en-US" sz="2792" dirty="0"/>
          </a:p>
        </p:txBody>
      </p:sp>
      <p:sp>
        <p:nvSpPr>
          <p:cNvPr id="3" name="Text 1"/>
          <p:cNvSpPr/>
          <p:nvPr/>
        </p:nvSpPr>
        <p:spPr>
          <a:xfrm>
            <a:off x="471984" y="1084064"/>
            <a:ext cx="11248033" cy="215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endParaRPr lang="en-US" sz="1042" dirty="0"/>
          </a:p>
        </p:txBody>
      </p:sp>
      <p:sp>
        <p:nvSpPr>
          <p:cNvPr id="5" name="Text 2"/>
          <p:cNvSpPr/>
          <p:nvPr/>
        </p:nvSpPr>
        <p:spPr>
          <a:xfrm>
            <a:off x="471984" y="6273106"/>
            <a:ext cx="11248033" cy="215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endParaRPr lang="en-US" sz="1042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C1E480-A317-791C-0BA5-A136E84E6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100" y="0"/>
            <a:ext cx="311379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EDE4D8-D559-B2C0-E1B6-0C286127E671}"/>
              </a:ext>
            </a:extLst>
          </p:cNvPr>
          <p:cNvSpPr txBox="1"/>
          <p:nvPr/>
        </p:nvSpPr>
        <p:spPr>
          <a:xfrm>
            <a:off x="725878" y="638984"/>
            <a:ext cx="3014849" cy="965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458"/>
              </a:lnSpc>
            </a:pPr>
            <a:r>
              <a:rPr lang="en-US" sz="279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Activity Diagram Manager </a:t>
            </a:r>
            <a:endParaRPr lang="en-US" sz="279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42B223-2D71-062C-9ACA-E704E6669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583" y="0"/>
            <a:ext cx="4086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29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EFF5">
              <a:alpha val="85000"/>
            </a:srgbClr>
          </a:solidFill>
          <a:ln/>
        </p:spPr>
        <p:txBody>
          <a:bodyPr/>
          <a:lstStyle/>
          <a:p>
            <a:endParaRPr lang="en-IL" sz="1500"/>
          </a:p>
        </p:txBody>
      </p:sp>
      <p:sp>
        <p:nvSpPr>
          <p:cNvPr id="4" name="Text 1"/>
          <p:cNvSpPr/>
          <p:nvPr/>
        </p:nvSpPr>
        <p:spPr>
          <a:xfrm>
            <a:off x="720031" y="2752229"/>
            <a:ext cx="10751939" cy="1353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0625"/>
              </a:lnSpc>
            </a:pPr>
            <a:r>
              <a:rPr lang="en-US" sz="850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User Interface</a:t>
            </a:r>
            <a:endParaRPr lang="en-US" sz="85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5598" y="390327"/>
            <a:ext cx="3726756" cy="465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67"/>
              </a:lnSpc>
            </a:pPr>
            <a:r>
              <a:rPr lang="en-US" sz="2917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Initial Pages</a:t>
            </a:r>
            <a:endParaRPr lang="en-US" sz="2917" dirty="0"/>
          </a:p>
        </p:txBody>
      </p:sp>
      <p:sp>
        <p:nvSpPr>
          <p:cNvPr id="3" name="Text 1"/>
          <p:cNvSpPr/>
          <p:nvPr/>
        </p:nvSpPr>
        <p:spPr>
          <a:xfrm>
            <a:off x="1180801" y="1210170"/>
            <a:ext cx="1863328" cy="232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Login page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166" y="1602282"/>
            <a:ext cx="2206599" cy="473799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64219" y="1210169"/>
            <a:ext cx="1863328" cy="232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SignUp page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86" y="1602284"/>
            <a:ext cx="2199794" cy="473799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275090" y="6113760"/>
            <a:ext cx="5427663" cy="226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endParaRPr lang="en-US" sz="1083" dirty="0"/>
          </a:p>
        </p:txBody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6384E0A9-9B6E-3C13-8E75-E0CD7DA6A4E7}"/>
              </a:ext>
            </a:extLst>
          </p:cNvPr>
          <p:cNvSpPr/>
          <p:nvPr/>
        </p:nvSpPr>
        <p:spPr>
          <a:xfrm>
            <a:off x="932966" y="1210169"/>
            <a:ext cx="152400" cy="152400"/>
          </a:xfrm>
          <a:prstGeom prst="roundRect">
            <a:avLst>
              <a:gd name="adj" fmla="val 90037"/>
            </a:avLst>
          </a:prstGeom>
          <a:noFill/>
          <a:ln w="22860">
            <a:solidFill>
              <a:srgbClr val="7068F4"/>
            </a:solidFill>
            <a:prstDash val="solid"/>
          </a:ln>
        </p:spPr>
        <p:txBody>
          <a:bodyPr/>
          <a:lstStyle/>
          <a:p>
            <a:endParaRPr lang="en-IL" sz="2000"/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23803013-E6C5-EF19-A5F6-CF108C024A45}"/>
              </a:ext>
            </a:extLst>
          </p:cNvPr>
          <p:cNvSpPr/>
          <p:nvPr/>
        </p:nvSpPr>
        <p:spPr>
          <a:xfrm>
            <a:off x="6003968" y="1250402"/>
            <a:ext cx="152400" cy="152400"/>
          </a:xfrm>
          <a:prstGeom prst="roundRect">
            <a:avLst>
              <a:gd name="adj" fmla="val 90037"/>
            </a:avLst>
          </a:prstGeom>
          <a:noFill/>
          <a:ln w="22860">
            <a:solidFill>
              <a:srgbClr val="7068F4"/>
            </a:solidFill>
            <a:prstDash val="solid"/>
          </a:ln>
        </p:spPr>
        <p:txBody>
          <a:bodyPr/>
          <a:lstStyle/>
          <a:p>
            <a:endParaRPr lang="en-IL" sz="2000"/>
          </a:p>
        </p:txBody>
      </p:sp>
      <p:cxnSp>
        <p:nvCxnSpPr>
          <p:cNvPr id="10" name="Google Shape;3673;p120">
            <a:extLst>
              <a:ext uri="{FF2B5EF4-FFF2-40B4-BE49-F238E27FC236}">
                <a16:creationId xmlns:a16="http://schemas.microsoft.com/office/drawing/2014/main" id="{A7809FDA-266A-E8D2-3A33-A0A4BE6C3D25}"/>
              </a:ext>
            </a:extLst>
          </p:cNvPr>
          <p:cNvCxnSpPr>
            <a:cxnSpLocks/>
          </p:cNvCxnSpPr>
          <p:nvPr/>
        </p:nvCxnSpPr>
        <p:spPr>
          <a:xfrm flipV="1">
            <a:off x="2860895" y="2869949"/>
            <a:ext cx="3143073" cy="162057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1" name="Google Shape;3673;p120">
            <a:extLst>
              <a:ext uri="{FF2B5EF4-FFF2-40B4-BE49-F238E27FC236}">
                <a16:creationId xmlns:a16="http://schemas.microsoft.com/office/drawing/2014/main" id="{A53E0C7C-E7D8-3434-72D8-D04A122F413C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48714" y="5255718"/>
            <a:ext cx="3527225" cy="65856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8033" y="485577"/>
            <a:ext cx="2788245" cy="348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8"/>
              </a:lnSpc>
            </a:pPr>
            <a:r>
              <a:rPr lang="en-US" sz="2167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Forget Password Page</a:t>
            </a:r>
            <a:endParaRPr lang="en-US" sz="2167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800" y="878698"/>
            <a:ext cx="2549228" cy="54959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9176" y="431503"/>
            <a:ext cx="3303488" cy="412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50"/>
              </a:lnSpc>
            </a:pPr>
            <a:r>
              <a:rPr lang="en-US" sz="2583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Verification page</a:t>
            </a:r>
            <a:endParaRPr lang="en-US" sz="2583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678717"/>
            <a:ext cx="2821285" cy="6102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2854" y="473769"/>
            <a:ext cx="4768949" cy="566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58"/>
              </a:lnSpc>
            </a:pPr>
            <a:r>
              <a:rPr lang="en-US" sz="3542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Sidebar on all the pages</a:t>
            </a:r>
            <a:endParaRPr lang="en-US" sz="3542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482" y="1384895"/>
            <a:ext cx="2458938" cy="49993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3598" y="419497"/>
            <a:ext cx="3209727" cy="401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25"/>
              </a:lnSpc>
            </a:pPr>
            <a:r>
              <a:rPr lang="en-US" sz="250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Products Pages</a:t>
            </a:r>
            <a:endParaRPr lang="en-US" sz="2500" dirty="0"/>
          </a:p>
        </p:txBody>
      </p:sp>
      <p:sp>
        <p:nvSpPr>
          <p:cNvPr id="3" name="Shape 1"/>
          <p:cNvSpPr/>
          <p:nvPr/>
        </p:nvSpPr>
        <p:spPr>
          <a:xfrm>
            <a:off x="533598" y="1091009"/>
            <a:ext cx="152400" cy="152400"/>
          </a:xfrm>
          <a:prstGeom prst="roundRect">
            <a:avLst>
              <a:gd name="adj" fmla="val 90037"/>
            </a:avLst>
          </a:prstGeom>
          <a:noFill/>
          <a:ln w="22860">
            <a:solidFill>
              <a:srgbClr val="7068F4"/>
            </a:solidFill>
            <a:prstDash val="solid"/>
          </a:ln>
        </p:spPr>
        <p:txBody>
          <a:bodyPr/>
          <a:lstStyle/>
          <a:p>
            <a:endParaRPr lang="en-IL" sz="2000"/>
          </a:p>
        </p:txBody>
      </p:sp>
      <p:sp>
        <p:nvSpPr>
          <p:cNvPr id="4" name="Text 2"/>
          <p:cNvSpPr/>
          <p:nvPr/>
        </p:nvSpPr>
        <p:spPr>
          <a:xfrm>
            <a:off x="777479" y="1045369"/>
            <a:ext cx="5132586" cy="24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Product Page </a:t>
            </a:r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98" y="1396703"/>
            <a:ext cx="2501702" cy="5424347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6288286" y="1091009"/>
            <a:ext cx="152400" cy="152400"/>
          </a:xfrm>
          <a:prstGeom prst="roundRect">
            <a:avLst>
              <a:gd name="adj" fmla="val 90037"/>
            </a:avLst>
          </a:prstGeom>
          <a:noFill/>
          <a:ln w="22860">
            <a:solidFill>
              <a:srgbClr val="7068F4"/>
            </a:solidFill>
            <a:prstDash val="solid"/>
          </a:ln>
        </p:spPr>
        <p:txBody>
          <a:bodyPr/>
          <a:lstStyle/>
          <a:p>
            <a:endParaRPr lang="en-IL" sz="2000"/>
          </a:p>
        </p:txBody>
      </p:sp>
      <p:sp>
        <p:nvSpPr>
          <p:cNvPr id="7" name="Text 4"/>
          <p:cNvSpPr/>
          <p:nvPr/>
        </p:nvSpPr>
        <p:spPr>
          <a:xfrm>
            <a:off x="6532166" y="1045369"/>
            <a:ext cx="5132586" cy="24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MyCart Page </a:t>
            </a:r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8286" y="1460797"/>
            <a:ext cx="2373114" cy="519861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288286" y="6057306"/>
            <a:ext cx="5376466" cy="24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4513" y="428923"/>
            <a:ext cx="4094758" cy="511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00"/>
              </a:lnSpc>
            </a:pPr>
            <a:r>
              <a:rPr lang="en-US" sz="3208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Checkout Page</a:t>
            </a:r>
            <a:endParaRPr lang="en-US" sz="3208" dirty="0"/>
          </a:p>
        </p:txBody>
      </p:sp>
      <p:sp>
        <p:nvSpPr>
          <p:cNvPr id="3" name="Text 1"/>
          <p:cNvSpPr/>
          <p:nvPr/>
        </p:nvSpPr>
        <p:spPr>
          <a:xfrm>
            <a:off x="544513" y="1120904"/>
            <a:ext cx="5955988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58"/>
              </a:lnSpc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Select Self Collection option</a:t>
            </a:r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894" y="1560116"/>
            <a:ext cx="2331740" cy="501672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931943" y="1082025"/>
            <a:ext cx="5955988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58"/>
              </a:lnSpc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Select Delivery option</a:t>
            </a:r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8951" y="1560115"/>
            <a:ext cx="2261973" cy="5016723"/>
          </a:xfrm>
          <a:prstGeom prst="rect">
            <a:avLst/>
          </a:prstGeom>
        </p:spPr>
      </p:pic>
      <p:sp>
        <p:nvSpPr>
          <p:cNvPr id="7" name="Shape 1">
            <a:extLst>
              <a:ext uri="{FF2B5EF4-FFF2-40B4-BE49-F238E27FC236}">
                <a16:creationId xmlns:a16="http://schemas.microsoft.com/office/drawing/2014/main" id="{C1436E9B-3BBB-D5AD-2217-6DC36B1ACD6D}"/>
              </a:ext>
            </a:extLst>
          </p:cNvPr>
          <p:cNvSpPr/>
          <p:nvPr/>
        </p:nvSpPr>
        <p:spPr>
          <a:xfrm>
            <a:off x="1714698" y="1173946"/>
            <a:ext cx="152400" cy="152400"/>
          </a:xfrm>
          <a:prstGeom prst="roundRect">
            <a:avLst>
              <a:gd name="adj" fmla="val 90037"/>
            </a:avLst>
          </a:prstGeom>
          <a:noFill/>
          <a:ln w="22860">
            <a:solidFill>
              <a:srgbClr val="7068F4"/>
            </a:solidFill>
            <a:prstDash val="solid"/>
          </a:ln>
        </p:spPr>
        <p:txBody>
          <a:bodyPr/>
          <a:lstStyle/>
          <a:p>
            <a:endParaRPr lang="en-IL" sz="2000"/>
          </a:p>
        </p:txBody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03DE4D13-B518-6F38-BE24-A3145B0D244C}"/>
              </a:ext>
            </a:extLst>
          </p:cNvPr>
          <p:cNvSpPr/>
          <p:nvPr/>
        </p:nvSpPr>
        <p:spPr>
          <a:xfrm>
            <a:off x="7465899" y="1144050"/>
            <a:ext cx="152400" cy="152400"/>
          </a:xfrm>
          <a:prstGeom prst="roundRect">
            <a:avLst>
              <a:gd name="adj" fmla="val 90037"/>
            </a:avLst>
          </a:prstGeom>
          <a:noFill/>
          <a:ln w="22860">
            <a:solidFill>
              <a:srgbClr val="7068F4"/>
            </a:solidFill>
            <a:prstDash val="solid"/>
          </a:ln>
        </p:spPr>
        <p:txBody>
          <a:bodyPr/>
          <a:lstStyle/>
          <a:p>
            <a:endParaRPr lang="en-IL"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1924" y="1540371"/>
            <a:ext cx="4751288" cy="593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66"/>
              </a:lnSpc>
            </a:pPr>
            <a:r>
              <a:rPr lang="en-US" sz="3708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Agenda</a:t>
            </a:r>
            <a:endParaRPr lang="en-US" sz="3708" dirty="0"/>
          </a:p>
        </p:txBody>
      </p:sp>
      <p:sp>
        <p:nvSpPr>
          <p:cNvPr id="3" name="Shape 1"/>
          <p:cNvSpPr/>
          <p:nvPr/>
        </p:nvSpPr>
        <p:spPr>
          <a:xfrm>
            <a:off x="631924" y="3811191"/>
            <a:ext cx="10928152" cy="25400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en-IL" sz="1500"/>
          </a:p>
        </p:txBody>
      </p:sp>
      <p:sp>
        <p:nvSpPr>
          <p:cNvPr id="4" name="Shape 2"/>
          <p:cNvSpPr/>
          <p:nvPr/>
        </p:nvSpPr>
        <p:spPr>
          <a:xfrm>
            <a:off x="1538783" y="3179267"/>
            <a:ext cx="25400" cy="631924"/>
          </a:xfrm>
          <a:prstGeom prst="roundRect">
            <a:avLst>
              <a:gd name="adj" fmla="val 639750"/>
            </a:avLst>
          </a:prstGeom>
          <a:solidFill>
            <a:srgbClr val="5E98F1"/>
          </a:solidFill>
          <a:ln/>
        </p:spPr>
        <p:txBody>
          <a:bodyPr/>
          <a:lstStyle/>
          <a:p>
            <a:endParaRPr lang="en-IL" sz="1500"/>
          </a:p>
        </p:txBody>
      </p:sp>
      <p:sp>
        <p:nvSpPr>
          <p:cNvPr id="5" name="Shape 3"/>
          <p:cNvSpPr/>
          <p:nvPr/>
        </p:nvSpPr>
        <p:spPr>
          <a:xfrm>
            <a:off x="1348382" y="3608090"/>
            <a:ext cx="406202" cy="40620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IL" sz="1500"/>
          </a:p>
        </p:txBody>
      </p:sp>
      <p:sp>
        <p:nvSpPr>
          <p:cNvPr id="6" name="Text 4"/>
          <p:cNvSpPr/>
          <p:nvPr/>
        </p:nvSpPr>
        <p:spPr>
          <a:xfrm>
            <a:off x="1500982" y="3668614"/>
            <a:ext cx="100906" cy="285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208" dirty="0"/>
          </a:p>
        </p:txBody>
      </p:sp>
      <p:sp>
        <p:nvSpPr>
          <p:cNvPr id="7" name="Text 5"/>
          <p:cNvSpPr/>
          <p:nvPr/>
        </p:nvSpPr>
        <p:spPr>
          <a:xfrm>
            <a:off x="812403" y="2701925"/>
            <a:ext cx="1478260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33"/>
              </a:lnSpc>
            </a:pPr>
            <a:r>
              <a:rPr lang="en-US" sz="1833" b="1" dirty="0">
                <a:solidFill>
                  <a:srgbClr val="204C8E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Introduction</a:t>
            </a:r>
            <a:endParaRPr lang="en-US" sz="1833" dirty="0"/>
          </a:p>
        </p:txBody>
      </p:sp>
      <p:sp>
        <p:nvSpPr>
          <p:cNvPr id="8" name="Shape 6"/>
          <p:cNvSpPr/>
          <p:nvPr/>
        </p:nvSpPr>
        <p:spPr>
          <a:xfrm>
            <a:off x="2548632" y="3811191"/>
            <a:ext cx="25400" cy="631924"/>
          </a:xfrm>
          <a:prstGeom prst="roundRect">
            <a:avLst>
              <a:gd name="adj" fmla="val 639750"/>
            </a:avLst>
          </a:prstGeom>
          <a:solidFill>
            <a:srgbClr val="5E98F1"/>
          </a:solidFill>
          <a:ln/>
        </p:spPr>
        <p:txBody>
          <a:bodyPr/>
          <a:lstStyle/>
          <a:p>
            <a:endParaRPr lang="en-IL" sz="1500"/>
          </a:p>
        </p:txBody>
      </p:sp>
      <p:sp>
        <p:nvSpPr>
          <p:cNvPr id="9" name="Shape 7"/>
          <p:cNvSpPr/>
          <p:nvPr/>
        </p:nvSpPr>
        <p:spPr>
          <a:xfrm>
            <a:off x="2358232" y="3608090"/>
            <a:ext cx="406202" cy="40620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IL" sz="1500"/>
          </a:p>
        </p:txBody>
      </p:sp>
      <p:sp>
        <p:nvSpPr>
          <p:cNvPr id="10" name="Text 8"/>
          <p:cNvSpPr/>
          <p:nvPr/>
        </p:nvSpPr>
        <p:spPr>
          <a:xfrm>
            <a:off x="2481461" y="3668614"/>
            <a:ext cx="159643" cy="285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208" dirty="0"/>
          </a:p>
        </p:txBody>
      </p:sp>
      <p:sp>
        <p:nvSpPr>
          <p:cNvPr id="11" name="Text 9"/>
          <p:cNvSpPr/>
          <p:nvPr/>
        </p:nvSpPr>
        <p:spPr>
          <a:xfrm>
            <a:off x="1822252" y="4623594"/>
            <a:ext cx="1478260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33"/>
              </a:lnSpc>
            </a:pPr>
            <a:r>
              <a:rPr lang="en-US" sz="1833" b="1" dirty="0">
                <a:solidFill>
                  <a:srgbClr val="204C8E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Problem</a:t>
            </a:r>
            <a:endParaRPr lang="en-US" sz="1833" dirty="0"/>
          </a:p>
        </p:txBody>
      </p:sp>
      <p:sp>
        <p:nvSpPr>
          <p:cNvPr id="12" name="Text 10"/>
          <p:cNvSpPr/>
          <p:nvPr/>
        </p:nvSpPr>
        <p:spPr>
          <a:xfrm>
            <a:off x="1822252" y="5028704"/>
            <a:ext cx="147826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50"/>
              </a:lnSpc>
            </a:pPr>
            <a:endParaRPr lang="en-US" sz="1417" dirty="0"/>
          </a:p>
        </p:txBody>
      </p:sp>
      <p:sp>
        <p:nvSpPr>
          <p:cNvPr id="13" name="Shape 11"/>
          <p:cNvSpPr/>
          <p:nvPr/>
        </p:nvSpPr>
        <p:spPr>
          <a:xfrm>
            <a:off x="3558580" y="3179267"/>
            <a:ext cx="25400" cy="631924"/>
          </a:xfrm>
          <a:prstGeom prst="roundRect">
            <a:avLst>
              <a:gd name="adj" fmla="val 639750"/>
            </a:avLst>
          </a:prstGeom>
          <a:solidFill>
            <a:srgbClr val="5E98F1"/>
          </a:solidFill>
          <a:ln/>
        </p:spPr>
        <p:txBody>
          <a:bodyPr/>
          <a:lstStyle/>
          <a:p>
            <a:endParaRPr lang="en-IL" sz="1500"/>
          </a:p>
        </p:txBody>
      </p:sp>
      <p:sp>
        <p:nvSpPr>
          <p:cNvPr id="14" name="Shape 12"/>
          <p:cNvSpPr/>
          <p:nvPr/>
        </p:nvSpPr>
        <p:spPr>
          <a:xfrm>
            <a:off x="3368179" y="3608090"/>
            <a:ext cx="406202" cy="40620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IL" sz="1500"/>
          </a:p>
        </p:txBody>
      </p:sp>
      <p:sp>
        <p:nvSpPr>
          <p:cNvPr id="15" name="Text 13"/>
          <p:cNvSpPr/>
          <p:nvPr/>
        </p:nvSpPr>
        <p:spPr>
          <a:xfrm>
            <a:off x="3494286" y="3668614"/>
            <a:ext cx="153888" cy="285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208" dirty="0"/>
          </a:p>
        </p:txBody>
      </p:sp>
      <p:sp>
        <p:nvSpPr>
          <p:cNvPr id="16" name="Text 14"/>
          <p:cNvSpPr/>
          <p:nvPr/>
        </p:nvSpPr>
        <p:spPr>
          <a:xfrm>
            <a:off x="2832101" y="2405063"/>
            <a:ext cx="1478359" cy="593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333"/>
              </a:lnSpc>
            </a:pPr>
            <a:r>
              <a:rPr lang="en-US" sz="1833" b="1" dirty="0">
                <a:solidFill>
                  <a:srgbClr val="204C8E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Existing Solutions</a:t>
            </a:r>
            <a:endParaRPr lang="en-US" sz="1833" dirty="0"/>
          </a:p>
        </p:txBody>
      </p:sp>
      <p:sp>
        <p:nvSpPr>
          <p:cNvPr id="17" name="Shape 15"/>
          <p:cNvSpPr/>
          <p:nvPr/>
        </p:nvSpPr>
        <p:spPr>
          <a:xfrm>
            <a:off x="4568428" y="3811191"/>
            <a:ext cx="25400" cy="631924"/>
          </a:xfrm>
          <a:prstGeom prst="roundRect">
            <a:avLst>
              <a:gd name="adj" fmla="val 639750"/>
            </a:avLst>
          </a:prstGeom>
          <a:solidFill>
            <a:srgbClr val="5E98F1"/>
          </a:solidFill>
          <a:ln/>
        </p:spPr>
        <p:txBody>
          <a:bodyPr/>
          <a:lstStyle/>
          <a:p>
            <a:endParaRPr lang="en-IL" sz="1500"/>
          </a:p>
        </p:txBody>
      </p:sp>
      <p:sp>
        <p:nvSpPr>
          <p:cNvPr id="18" name="Shape 16"/>
          <p:cNvSpPr/>
          <p:nvPr/>
        </p:nvSpPr>
        <p:spPr>
          <a:xfrm>
            <a:off x="4378027" y="3608090"/>
            <a:ext cx="406202" cy="40620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IL" sz="1500"/>
          </a:p>
        </p:txBody>
      </p:sp>
      <p:sp>
        <p:nvSpPr>
          <p:cNvPr id="19" name="Text 17"/>
          <p:cNvSpPr/>
          <p:nvPr/>
        </p:nvSpPr>
        <p:spPr>
          <a:xfrm>
            <a:off x="4494907" y="3668614"/>
            <a:ext cx="172443" cy="285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</a:t>
            </a:r>
            <a:endParaRPr lang="en-US" sz="2208" dirty="0"/>
          </a:p>
        </p:txBody>
      </p:sp>
      <p:sp>
        <p:nvSpPr>
          <p:cNvPr id="20" name="Text 18"/>
          <p:cNvSpPr/>
          <p:nvPr/>
        </p:nvSpPr>
        <p:spPr>
          <a:xfrm>
            <a:off x="3841949" y="4623595"/>
            <a:ext cx="1541263" cy="405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333"/>
              </a:lnSpc>
            </a:pPr>
            <a:r>
              <a:rPr lang="en-US" sz="1833" b="1" dirty="0">
                <a:solidFill>
                  <a:srgbClr val="204C8E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Solution</a:t>
            </a:r>
          </a:p>
        </p:txBody>
      </p:sp>
      <p:sp>
        <p:nvSpPr>
          <p:cNvPr id="21" name="Shape 19"/>
          <p:cNvSpPr/>
          <p:nvPr/>
        </p:nvSpPr>
        <p:spPr>
          <a:xfrm>
            <a:off x="5578277" y="3179267"/>
            <a:ext cx="25400" cy="631924"/>
          </a:xfrm>
          <a:prstGeom prst="roundRect">
            <a:avLst>
              <a:gd name="adj" fmla="val 639750"/>
            </a:avLst>
          </a:prstGeom>
          <a:solidFill>
            <a:srgbClr val="5E98F1"/>
          </a:solidFill>
          <a:ln/>
        </p:spPr>
        <p:txBody>
          <a:bodyPr/>
          <a:lstStyle/>
          <a:p>
            <a:endParaRPr lang="en-IL" sz="1500"/>
          </a:p>
        </p:txBody>
      </p:sp>
      <p:sp>
        <p:nvSpPr>
          <p:cNvPr id="22" name="Shape 20"/>
          <p:cNvSpPr/>
          <p:nvPr/>
        </p:nvSpPr>
        <p:spPr>
          <a:xfrm>
            <a:off x="5387876" y="3608090"/>
            <a:ext cx="406202" cy="40620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IL" sz="1500"/>
          </a:p>
        </p:txBody>
      </p:sp>
      <p:sp>
        <p:nvSpPr>
          <p:cNvPr id="23" name="Text 21"/>
          <p:cNvSpPr/>
          <p:nvPr/>
        </p:nvSpPr>
        <p:spPr>
          <a:xfrm>
            <a:off x="5514082" y="3668614"/>
            <a:ext cx="153690" cy="285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5</a:t>
            </a:r>
            <a:endParaRPr lang="en-US" sz="2208" dirty="0"/>
          </a:p>
        </p:txBody>
      </p:sp>
      <p:sp>
        <p:nvSpPr>
          <p:cNvPr id="24" name="Text 22"/>
          <p:cNvSpPr/>
          <p:nvPr/>
        </p:nvSpPr>
        <p:spPr>
          <a:xfrm>
            <a:off x="4851896" y="2701925"/>
            <a:ext cx="1478260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33"/>
              </a:lnSpc>
            </a:pPr>
            <a:r>
              <a:rPr lang="en-US" sz="1833" b="1" dirty="0">
                <a:solidFill>
                  <a:srgbClr val="204C8E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Challenges</a:t>
            </a:r>
            <a:endParaRPr lang="en-US" sz="1833" dirty="0"/>
          </a:p>
        </p:txBody>
      </p:sp>
      <p:sp>
        <p:nvSpPr>
          <p:cNvPr id="25" name="Shape 23"/>
          <p:cNvSpPr/>
          <p:nvPr/>
        </p:nvSpPr>
        <p:spPr>
          <a:xfrm>
            <a:off x="6588125" y="3811191"/>
            <a:ext cx="25400" cy="631924"/>
          </a:xfrm>
          <a:prstGeom prst="roundRect">
            <a:avLst>
              <a:gd name="adj" fmla="val 639750"/>
            </a:avLst>
          </a:prstGeom>
          <a:solidFill>
            <a:srgbClr val="5E98F1"/>
          </a:solidFill>
          <a:ln/>
        </p:spPr>
        <p:txBody>
          <a:bodyPr/>
          <a:lstStyle/>
          <a:p>
            <a:endParaRPr lang="en-IL" sz="1500"/>
          </a:p>
        </p:txBody>
      </p:sp>
      <p:sp>
        <p:nvSpPr>
          <p:cNvPr id="26" name="Shape 24"/>
          <p:cNvSpPr/>
          <p:nvPr/>
        </p:nvSpPr>
        <p:spPr>
          <a:xfrm>
            <a:off x="6397724" y="3608090"/>
            <a:ext cx="406202" cy="40620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IL" sz="1500"/>
          </a:p>
        </p:txBody>
      </p:sp>
      <p:sp>
        <p:nvSpPr>
          <p:cNvPr id="27" name="Text 25"/>
          <p:cNvSpPr/>
          <p:nvPr/>
        </p:nvSpPr>
        <p:spPr>
          <a:xfrm>
            <a:off x="6524229" y="3668614"/>
            <a:ext cx="153094" cy="285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6</a:t>
            </a:r>
            <a:endParaRPr lang="en-US" sz="2208" dirty="0"/>
          </a:p>
        </p:txBody>
      </p:sp>
      <p:sp>
        <p:nvSpPr>
          <p:cNvPr id="28" name="Text 26"/>
          <p:cNvSpPr/>
          <p:nvPr/>
        </p:nvSpPr>
        <p:spPr>
          <a:xfrm>
            <a:off x="5861744" y="4623594"/>
            <a:ext cx="1478260" cy="593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333"/>
              </a:lnSpc>
            </a:pPr>
            <a:r>
              <a:rPr lang="en-US" sz="1833" b="1" dirty="0">
                <a:solidFill>
                  <a:srgbClr val="204C8E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UML Diagrams</a:t>
            </a:r>
            <a:endParaRPr lang="en-US" sz="1833" dirty="0"/>
          </a:p>
        </p:txBody>
      </p:sp>
      <p:sp>
        <p:nvSpPr>
          <p:cNvPr id="29" name="Shape 27"/>
          <p:cNvSpPr/>
          <p:nvPr/>
        </p:nvSpPr>
        <p:spPr>
          <a:xfrm>
            <a:off x="7598073" y="3179267"/>
            <a:ext cx="25400" cy="631924"/>
          </a:xfrm>
          <a:prstGeom prst="roundRect">
            <a:avLst>
              <a:gd name="adj" fmla="val 639750"/>
            </a:avLst>
          </a:prstGeom>
          <a:solidFill>
            <a:srgbClr val="5E98F1"/>
          </a:solidFill>
          <a:ln/>
        </p:spPr>
        <p:txBody>
          <a:bodyPr/>
          <a:lstStyle/>
          <a:p>
            <a:endParaRPr lang="en-IL" sz="1500"/>
          </a:p>
        </p:txBody>
      </p:sp>
      <p:sp>
        <p:nvSpPr>
          <p:cNvPr id="30" name="Shape 28"/>
          <p:cNvSpPr/>
          <p:nvPr/>
        </p:nvSpPr>
        <p:spPr>
          <a:xfrm>
            <a:off x="7407672" y="3608090"/>
            <a:ext cx="406202" cy="40620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IL" sz="1500"/>
          </a:p>
        </p:txBody>
      </p:sp>
      <p:sp>
        <p:nvSpPr>
          <p:cNvPr id="31" name="Text 29"/>
          <p:cNvSpPr/>
          <p:nvPr/>
        </p:nvSpPr>
        <p:spPr>
          <a:xfrm>
            <a:off x="7540030" y="3668614"/>
            <a:ext cx="141387" cy="285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7</a:t>
            </a:r>
            <a:endParaRPr lang="en-US" sz="2208" dirty="0"/>
          </a:p>
        </p:txBody>
      </p:sp>
      <p:sp>
        <p:nvSpPr>
          <p:cNvPr id="32" name="Text 30"/>
          <p:cNvSpPr/>
          <p:nvPr/>
        </p:nvSpPr>
        <p:spPr>
          <a:xfrm>
            <a:off x="6871594" y="2405063"/>
            <a:ext cx="1478359" cy="593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333"/>
              </a:lnSpc>
            </a:pPr>
            <a:r>
              <a:rPr lang="en-US" sz="1833" b="1" dirty="0">
                <a:solidFill>
                  <a:srgbClr val="204C8E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User Interface</a:t>
            </a:r>
            <a:endParaRPr lang="en-US" sz="1833" dirty="0"/>
          </a:p>
        </p:txBody>
      </p:sp>
      <p:sp>
        <p:nvSpPr>
          <p:cNvPr id="33" name="Shape 31"/>
          <p:cNvSpPr/>
          <p:nvPr/>
        </p:nvSpPr>
        <p:spPr>
          <a:xfrm>
            <a:off x="8607921" y="3811191"/>
            <a:ext cx="25400" cy="631924"/>
          </a:xfrm>
          <a:prstGeom prst="roundRect">
            <a:avLst>
              <a:gd name="adj" fmla="val 639750"/>
            </a:avLst>
          </a:prstGeom>
          <a:solidFill>
            <a:srgbClr val="5E98F1"/>
          </a:solidFill>
          <a:ln/>
        </p:spPr>
        <p:txBody>
          <a:bodyPr/>
          <a:lstStyle/>
          <a:p>
            <a:endParaRPr lang="en-IL" sz="1500"/>
          </a:p>
        </p:txBody>
      </p:sp>
      <p:sp>
        <p:nvSpPr>
          <p:cNvPr id="34" name="Shape 32"/>
          <p:cNvSpPr/>
          <p:nvPr/>
        </p:nvSpPr>
        <p:spPr>
          <a:xfrm>
            <a:off x="8417520" y="3608090"/>
            <a:ext cx="406202" cy="40620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IL" sz="1500"/>
          </a:p>
        </p:txBody>
      </p:sp>
      <p:sp>
        <p:nvSpPr>
          <p:cNvPr id="35" name="Text 33"/>
          <p:cNvSpPr/>
          <p:nvPr/>
        </p:nvSpPr>
        <p:spPr>
          <a:xfrm>
            <a:off x="8543529" y="3668614"/>
            <a:ext cx="154186" cy="285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8</a:t>
            </a:r>
            <a:endParaRPr lang="en-US" sz="2208" dirty="0"/>
          </a:p>
        </p:txBody>
      </p:sp>
      <p:sp>
        <p:nvSpPr>
          <p:cNvPr id="36" name="Text 34"/>
          <p:cNvSpPr/>
          <p:nvPr/>
        </p:nvSpPr>
        <p:spPr>
          <a:xfrm>
            <a:off x="7881442" y="4623594"/>
            <a:ext cx="1478359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33"/>
              </a:lnSpc>
            </a:pPr>
            <a:r>
              <a:rPr lang="en-US" sz="1833" b="1" dirty="0">
                <a:solidFill>
                  <a:srgbClr val="204C8E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Testing</a:t>
            </a:r>
            <a:endParaRPr lang="en-US" sz="1833" dirty="0"/>
          </a:p>
        </p:txBody>
      </p:sp>
      <p:sp>
        <p:nvSpPr>
          <p:cNvPr id="37" name="Shape 35"/>
          <p:cNvSpPr/>
          <p:nvPr/>
        </p:nvSpPr>
        <p:spPr>
          <a:xfrm>
            <a:off x="9617769" y="3179267"/>
            <a:ext cx="25400" cy="631924"/>
          </a:xfrm>
          <a:prstGeom prst="roundRect">
            <a:avLst>
              <a:gd name="adj" fmla="val 639750"/>
            </a:avLst>
          </a:prstGeom>
          <a:solidFill>
            <a:srgbClr val="5E98F1"/>
          </a:solidFill>
          <a:ln/>
        </p:spPr>
        <p:txBody>
          <a:bodyPr/>
          <a:lstStyle/>
          <a:p>
            <a:endParaRPr lang="en-IL" sz="1500"/>
          </a:p>
        </p:txBody>
      </p:sp>
      <p:sp>
        <p:nvSpPr>
          <p:cNvPr id="38" name="Shape 36"/>
          <p:cNvSpPr/>
          <p:nvPr/>
        </p:nvSpPr>
        <p:spPr>
          <a:xfrm>
            <a:off x="9427369" y="3608090"/>
            <a:ext cx="406202" cy="40620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IL" sz="1500"/>
          </a:p>
        </p:txBody>
      </p:sp>
      <p:sp>
        <p:nvSpPr>
          <p:cNvPr id="39" name="Text 37"/>
          <p:cNvSpPr/>
          <p:nvPr/>
        </p:nvSpPr>
        <p:spPr>
          <a:xfrm>
            <a:off x="9554766" y="3668614"/>
            <a:ext cx="151408" cy="285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9</a:t>
            </a:r>
            <a:endParaRPr lang="en-US" sz="2208" dirty="0"/>
          </a:p>
        </p:txBody>
      </p:sp>
      <p:sp>
        <p:nvSpPr>
          <p:cNvPr id="40" name="Text 38"/>
          <p:cNvSpPr/>
          <p:nvPr/>
        </p:nvSpPr>
        <p:spPr>
          <a:xfrm>
            <a:off x="8891389" y="2701925"/>
            <a:ext cx="1478260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33"/>
              </a:lnSpc>
            </a:pPr>
            <a:r>
              <a:rPr lang="en-US" sz="1833" b="1" dirty="0">
                <a:solidFill>
                  <a:srgbClr val="204C8E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Conclusion</a:t>
            </a:r>
            <a:endParaRPr lang="en-US" sz="1833" dirty="0"/>
          </a:p>
        </p:txBody>
      </p:sp>
      <p:sp>
        <p:nvSpPr>
          <p:cNvPr id="41" name="Shape 39"/>
          <p:cNvSpPr/>
          <p:nvPr/>
        </p:nvSpPr>
        <p:spPr>
          <a:xfrm>
            <a:off x="10627618" y="3811191"/>
            <a:ext cx="25400" cy="631924"/>
          </a:xfrm>
          <a:prstGeom prst="roundRect">
            <a:avLst>
              <a:gd name="adj" fmla="val 639750"/>
            </a:avLst>
          </a:prstGeom>
          <a:solidFill>
            <a:srgbClr val="5E98F1"/>
          </a:solidFill>
          <a:ln/>
        </p:spPr>
        <p:txBody>
          <a:bodyPr/>
          <a:lstStyle/>
          <a:p>
            <a:endParaRPr lang="en-IL" sz="1500"/>
          </a:p>
        </p:txBody>
      </p:sp>
      <p:sp>
        <p:nvSpPr>
          <p:cNvPr id="42" name="Shape 40"/>
          <p:cNvSpPr/>
          <p:nvPr/>
        </p:nvSpPr>
        <p:spPr>
          <a:xfrm>
            <a:off x="10437217" y="3608090"/>
            <a:ext cx="406202" cy="40620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IL" sz="1500"/>
          </a:p>
        </p:txBody>
      </p:sp>
      <p:sp>
        <p:nvSpPr>
          <p:cNvPr id="43" name="Text 41"/>
          <p:cNvSpPr/>
          <p:nvPr/>
        </p:nvSpPr>
        <p:spPr>
          <a:xfrm>
            <a:off x="10508655" y="3668614"/>
            <a:ext cx="263327" cy="285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10</a:t>
            </a:r>
            <a:endParaRPr lang="en-US" sz="2208" dirty="0"/>
          </a:p>
        </p:txBody>
      </p:sp>
      <p:sp>
        <p:nvSpPr>
          <p:cNvPr id="44" name="Text 42"/>
          <p:cNvSpPr/>
          <p:nvPr/>
        </p:nvSpPr>
        <p:spPr>
          <a:xfrm>
            <a:off x="9901238" y="4623594"/>
            <a:ext cx="1478260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33"/>
              </a:lnSpc>
            </a:pPr>
            <a:r>
              <a:rPr lang="en-US" sz="1833" b="1" dirty="0">
                <a:solidFill>
                  <a:srgbClr val="204C8E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Q&amp;A</a:t>
            </a:r>
            <a:endParaRPr lang="en-US" sz="1833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3959" y="444599"/>
            <a:ext cx="4240907" cy="530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167"/>
              </a:lnSpc>
            </a:pPr>
            <a:r>
              <a:rPr lang="en-US" sz="3333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Payment Page</a:t>
            </a:r>
            <a:endParaRPr lang="en-US" sz="3333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676" y="709612"/>
            <a:ext cx="2613124" cy="58147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63959" y="6155631"/>
            <a:ext cx="11064082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endParaRPr lang="en-US" sz="12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4513" y="428823"/>
            <a:ext cx="4094758" cy="511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00"/>
              </a:lnSpc>
            </a:pPr>
            <a:r>
              <a:rPr lang="en-US" sz="3208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Profile Page</a:t>
            </a:r>
            <a:endParaRPr lang="en-US" sz="3208" dirty="0"/>
          </a:p>
        </p:txBody>
      </p:sp>
      <p:sp>
        <p:nvSpPr>
          <p:cNvPr id="3" name="Text 1"/>
          <p:cNvSpPr/>
          <p:nvPr/>
        </p:nvSpPr>
        <p:spPr>
          <a:xfrm>
            <a:off x="544512" y="1313955"/>
            <a:ext cx="5361682" cy="248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endParaRPr lang="en-US" sz="1208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751" y="1562796"/>
            <a:ext cx="2363620" cy="493202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830318" y="1195389"/>
            <a:ext cx="5361682" cy="248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208" b="1" dirty="0">
                <a:solidFill>
                  <a:srgbClr val="5E98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Edit details</a:t>
            </a:r>
            <a:endParaRPr lang="en-US" sz="1208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500" y="1562796"/>
            <a:ext cx="2326779" cy="49318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0282" y="401142"/>
            <a:ext cx="3836789" cy="479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750"/>
              </a:lnSpc>
            </a:pP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958463" y="470544"/>
            <a:ext cx="2302073" cy="287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240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Contact Us Page</a:t>
            </a:r>
            <a:endParaRPr lang="en-US" sz="2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122" y="470544"/>
            <a:ext cx="2887531" cy="610289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61741" y="6340276"/>
            <a:ext cx="5407918" cy="233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endParaRPr lang="en-US" sz="1125" dirty="0"/>
          </a:p>
        </p:txBody>
      </p:sp>
      <p:sp>
        <p:nvSpPr>
          <p:cNvPr id="8" name="Text 4"/>
          <p:cNvSpPr/>
          <p:nvPr/>
        </p:nvSpPr>
        <p:spPr>
          <a:xfrm>
            <a:off x="6280150" y="6092429"/>
            <a:ext cx="5407918" cy="233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endParaRPr lang="en-US" sz="1125" dirty="0"/>
          </a:p>
        </p:txBody>
      </p:sp>
      <p:grpSp>
        <p:nvGrpSpPr>
          <p:cNvPr id="33" name="Google Shape;17037;p62">
            <a:extLst>
              <a:ext uri="{FF2B5EF4-FFF2-40B4-BE49-F238E27FC236}">
                <a16:creationId xmlns:a16="http://schemas.microsoft.com/office/drawing/2014/main" id="{7FE9A350-C2F8-8CAA-99C7-A30B5155D67A}"/>
              </a:ext>
            </a:extLst>
          </p:cNvPr>
          <p:cNvGrpSpPr/>
          <p:nvPr/>
        </p:nvGrpSpPr>
        <p:grpSpPr>
          <a:xfrm>
            <a:off x="10097769" y="4124673"/>
            <a:ext cx="1650845" cy="2133624"/>
            <a:chOff x="2786833" y="1512351"/>
            <a:chExt cx="366722" cy="353667"/>
          </a:xfrm>
        </p:grpSpPr>
        <p:sp>
          <p:nvSpPr>
            <p:cNvPr id="34" name="Google Shape;17038;p62">
              <a:extLst>
                <a:ext uri="{FF2B5EF4-FFF2-40B4-BE49-F238E27FC236}">
                  <a16:creationId xmlns:a16="http://schemas.microsoft.com/office/drawing/2014/main" id="{3F81DAC1-A438-C48E-78FE-C5B890C43FB2}"/>
                </a:ext>
              </a:extLst>
            </p:cNvPr>
            <p:cNvSpPr/>
            <p:nvPr/>
          </p:nvSpPr>
          <p:spPr>
            <a:xfrm>
              <a:off x="2987797" y="1713315"/>
              <a:ext cx="165757" cy="75106"/>
            </a:xfrm>
            <a:custGeom>
              <a:avLst/>
              <a:gdLst/>
              <a:ahLst/>
              <a:cxnLst/>
              <a:rect l="l" t="t" r="r" b="b"/>
              <a:pathLst>
                <a:path w="6323" h="2865" extrusionOk="0">
                  <a:moveTo>
                    <a:pt x="5669" y="0"/>
                  </a:moveTo>
                  <a:cubicBezTo>
                    <a:pt x="5661" y="0"/>
                    <a:pt x="5653" y="0"/>
                    <a:pt x="5644" y="1"/>
                  </a:cubicBezTo>
                  <a:lnTo>
                    <a:pt x="679" y="1"/>
                  </a:lnTo>
                  <a:cubicBezTo>
                    <a:pt x="303" y="1"/>
                    <a:pt x="0" y="304"/>
                    <a:pt x="0" y="679"/>
                  </a:cubicBezTo>
                  <a:lnTo>
                    <a:pt x="0" y="1127"/>
                  </a:lnTo>
                  <a:cubicBezTo>
                    <a:pt x="0" y="1502"/>
                    <a:pt x="303" y="1805"/>
                    <a:pt x="679" y="1805"/>
                  </a:cubicBezTo>
                  <a:lnTo>
                    <a:pt x="3392" y="1805"/>
                  </a:lnTo>
                  <a:lnTo>
                    <a:pt x="4749" y="2815"/>
                  </a:lnTo>
                  <a:cubicBezTo>
                    <a:pt x="4791" y="2850"/>
                    <a:pt x="4838" y="2865"/>
                    <a:pt x="4884" y="2865"/>
                  </a:cubicBezTo>
                  <a:cubicBezTo>
                    <a:pt x="5012" y="2865"/>
                    <a:pt x="5131" y="2748"/>
                    <a:pt x="5110" y="2599"/>
                  </a:cubicBezTo>
                  <a:lnTo>
                    <a:pt x="4966" y="1805"/>
                  </a:lnTo>
                  <a:lnTo>
                    <a:pt x="5644" y="1805"/>
                  </a:lnTo>
                  <a:cubicBezTo>
                    <a:pt x="6020" y="1805"/>
                    <a:pt x="6323" y="1502"/>
                    <a:pt x="6323" y="1127"/>
                  </a:cubicBezTo>
                  <a:lnTo>
                    <a:pt x="6323" y="679"/>
                  </a:lnTo>
                  <a:cubicBezTo>
                    <a:pt x="6323" y="312"/>
                    <a:pt x="6033" y="0"/>
                    <a:pt x="5669" y="0"/>
                  </a:cubicBezTo>
                  <a:close/>
                </a:path>
              </a:pathLst>
            </a:custGeom>
            <a:solidFill>
              <a:srgbClr val="AD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039;p62">
              <a:extLst>
                <a:ext uri="{FF2B5EF4-FFF2-40B4-BE49-F238E27FC236}">
                  <a16:creationId xmlns:a16="http://schemas.microsoft.com/office/drawing/2014/main" id="{A9357BA1-E332-4CE4-7A9F-CA160CFBB256}"/>
                </a:ext>
              </a:extLst>
            </p:cNvPr>
            <p:cNvSpPr/>
            <p:nvPr/>
          </p:nvSpPr>
          <p:spPr>
            <a:xfrm>
              <a:off x="2786833" y="1767423"/>
              <a:ext cx="177528" cy="98595"/>
            </a:xfrm>
            <a:custGeom>
              <a:avLst/>
              <a:gdLst/>
              <a:ahLst/>
              <a:cxnLst/>
              <a:rect l="l" t="t" r="r" b="b"/>
              <a:pathLst>
                <a:path w="6772" h="3761" extrusionOk="0">
                  <a:moveTo>
                    <a:pt x="654" y="0"/>
                  </a:moveTo>
                  <a:cubicBezTo>
                    <a:pt x="290" y="0"/>
                    <a:pt x="1" y="298"/>
                    <a:pt x="1" y="665"/>
                  </a:cubicBezTo>
                  <a:lnTo>
                    <a:pt x="1" y="2022"/>
                  </a:lnTo>
                  <a:cubicBezTo>
                    <a:pt x="1" y="2397"/>
                    <a:pt x="304" y="2700"/>
                    <a:pt x="679" y="2700"/>
                  </a:cubicBezTo>
                  <a:lnTo>
                    <a:pt x="1358" y="2700"/>
                  </a:lnTo>
                  <a:lnTo>
                    <a:pt x="1228" y="3494"/>
                  </a:lnTo>
                  <a:cubicBezTo>
                    <a:pt x="1196" y="3643"/>
                    <a:pt x="1313" y="3760"/>
                    <a:pt x="1445" y="3760"/>
                  </a:cubicBezTo>
                  <a:cubicBezTo>
                    <a:pt x="1493" y="3760"/>
                    <a:pt x="1543" y="3745"/>
                    <a:pt x="1589" y="3711"/>
                  </a:cubicBezTo>
                  <a:lnTo>
                    <a:pt x="2931" y="2700"/>
                  </a:lnTo>
                  <a:lnTo>
                    <a:pt x="6093" y="2700"/>
                  </a:lnTo>
                  <a:cubicBezTo>
                    <a:pt x="6468" y="2700"/>
                    <a:pt x="6771" y="2397"/>
                    <a:pt x="6771" y="2022"/>
                  </a:cubicBezTo>
                  <a:lnTo>
                    <a:pt x="6771" y="665"/>
                  </a:lnTo>
                  <a:cubicBezTo>
                    <a:pt x="6771" y="290"/>
                    <a:pt x="6468" y="1"/>
                    <a:pt x="6093" y="1"/>
                  </a:cubicBezTo>
                  <a:lnTo>
                    <a:pt x="679" y="1"/>
                  </a:lnTo>
                  <a:cubicBezTo>
                    <a:pt x="671" y="0"/>
                    <a:pt x="662" y="0"/>
                    <a:pt x="654" y="0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040;p62">
              <a:extLst>
                <a:ext uri="{FF2B5EF4-FFF2-40B4-BE49-F238E27FC236}">
                  <a16:creationId xmlns:a16="http://schemas.microsoft.com/office/drawing/2014/main" id="{090B49FF-A50A-3888-D734-ED1AC4A89FDB}"/>
                </a:ext>
              </a:extLst>
            </p:cNvPr>
            <p:cNvSpPr/>
            <p:nvPr/>
          </p:nvSpPr>
          <p:spPr>
            <a:xfrm>
              <a:off x="2786833" y="1607747"/>
              <a:ext cx="189246" cy="122398"/>
            </a:xfrm>
            <a:custGeom>
              <a:avLst/>
              <a:gdLst/>
              <a:ahLst/>
              <a:cxnLst/>
              <a:rect l="l" t="t" r="r" b="b"/>
              <a:pathLst>
                <a:path w="7219" h="4669" extrusionOk="0">
                  <a:moveTo>
                    <a:pt x="679" y="0"/>
                  </a:moveTo>
                  <a:cubicBezTo>
                    <a:pt x="304" y="0"/>
                    <a:pt x="1" y="303"/>
                    <a:pt x="1" y="679"/>
                  </a:cubicBezTo>
                  <a:lnTo>
                    <a:pt x="1" y="2930"/>
                  </a:lnTo>
                  <a:cubicBezTo>
                    <a:pt x="1" y="3291"/>
                    <a:pt x="304" y="3594"/>
                    <a:pt x="679" y="3594"/>
                  </a:cubicBezTo>
                  <a:lnTo>
                    <a:pt x="1358" y="3594"/>
                  </a:lnTo>
                  <a:lnTo>
                    <a:pt x="1228" y="4403"/>
                  </a:lnTo>
                  <a:cubicBezTo>
                    <a:pt x="1196" y="4552"/>
                    <a:pt x="1313" y="4669"/>
                    <a:pt x="1445" y="4669"/>
                  </a:cubicBezTo>
                  <a:cubicBezTo>
                    <a:pt x="1493" y="4669"/>
                    <a:pt x="1543" y="4654"/>
                    <a:pt x="1589" y="4619"/>
                  </a:cubicBezTo>
                  <a:lnTo>
                    <a:pt x="2931" y="3594"/>
                  </a:lnTo>
                  <a:lnTo>
                    <a:pt x="6540" y="3594"/>
                  </a:lnTo>
                  <a:cubicBezTo>
                    <a:pt x="6915" y="3594"/>
                    <a:pt x="7219" y="3291"/>
                    <a:pt x="7219" y="2930"/>
                  </a:cubicBezTo>
                  <a:lnTo>
                    <a:pt x="7219" y="679"/>
                  </a:lnTo>
                  <a:cubicBezTo>
                    <a:pt x="7219" y="303"/>
                    <a:pt x="6915" y="0"/>
                    <a:pt x="6540" y="0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041;p62">
              <a:extLst>
                <a:ext uri="{FF2B5EF4-FFF2-40B4-BE49-F238E27FC236}">
                  <a16:creationId xmlns:a16="http://schemas.microsoft.com/office/drawing/2014/main" id="{7CBCDA1D-B227-43EE-DA6A-65EEBC0800DF}"/>
                </a:ext>
              </a:extLst>
            </p:cNvPr>
            <p:cNvSpPr/>
            <p:nvPr/>
          </p:nvSpPr>
          <p:spPr>
            <a:xfrm>
              <a:off x="2964334" y="1512351"/>
              <a:ext cx="189220" cy="98595"/>
            </a:xfrm>
            <a:custGeom>
              <a:avLst/>
              <a:gdLst/>
              <a:ahLst/>
              <a:cxnLst/>
              <a:rect l="l" t="t" r="r" b="b"/>
              <a:pathLst>
                <a:path w="7218" h="3761" extrusionOk="0">
                  <a:moveTo>
                    <a:pt x="6565" y="1"/>
                  </a:moveTo>
                  <a:cubicBezTo>
                    <a:pt x="6556" y="1"/>
                    <a:pt x="6548" y="1"/>
                    <a:pt x="6539" y="1"/>
                  </a:cubicBezTo>
                  <a:lnTo>
                    <a:pt x="679" y="1"/>
                  </a:lnTo>
                  <a:cubicBezTo>
                    <a:pt x="303" y="1"/>
                    <a:pt x="0" y="290"/>
                    <a:pt x="0" y="665"/>
                  </a:cubicBezTo>
                  <a:lnTo>
                    <a:pt x="0" y="2022"/>
                  </a:lnTo>
                  <a:cubicBezTo>
                    <a:pt x="0" y="2398"/>
                    <a:pt x="303" y="2701"/>
                    <a:pt x="679" y="2701"/>
                  </a:cubicBezTo>
                  <a:lnTo>
                    <a:pt x="4287" y="2701"/>
                  </a:lnTo>
                  <a:lnTo>
                    <a:pt x="5644" y="3711"/>
                  </a:lnTo>
                  <a:cubicBezTo>
                    <a:pt x="5686" y="3746"/>
                    <a:pt x="5733" y="3761"/>
                    <a:pt x="5779" y="3761"/>
                  </a:cubicBezTo>
                  <a:cubicBezTo>
                    <a:pt x="5907" y="3761"/>
                    <a:pt x="6026" y="3643"/>
                    <a:pt x="6005" y="3495"/>
                  </a:cubicBezTo>
                  <a:lnTo>
                    <a:pt x="5861" y="2701"/>
                  </a:lnTo>
                  <a:lnTo>
                    <a:pt x="6539" y="2701"/>
                  </a:lnTo>
                  <a:cubicBezTo>
                    <a:pt x="6915" y="2701"/>
                    <a:pt x="7218" y="2398"/>
                    <a:pt x="7218" y="2022"/>
                  </a:cubicBezTo>
                  <a:lnTo>
                    <a:pt x="7218" y="665"/>
                  </a:lnTo>
                  <a:cubicBezTo>
                    <a:pt x="7218" y="299"/>
                    <a:pt x="6928" y="1"/>
                    <a:pt x="6565" y="1"/>
                  </a:cubicBezTo>
                  <a:close/>
                </a:path>
              </a:pathLst>
            </a:custGeom>
            <a:solidFill>
              <a:srgbClr val="AD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042;p62">
              <a:extLst>
                <a:ext uri="{FF2B5EF4-FFF2-40B4-BE49-F238E27FC236}">
                  <a16:creationId xmlns:a16="http://schemas.microsoft.com/office/drawing/2014/main" id="{1F805640-D9C6-BADF-8CF3-467DA81017C6}"/>
                </a:ext>
              </a:extLst>
            </p:cNvPr>
            <p:cNvSpPr/>
            <p:nvPr/>
          </p:nvSpPr>
          <p:spPr>
            <a:xfrm>
              <a:off x="2991939" y="1529784"/>
              <a:ext cx="39401" cy="12138"/>
            </a:xfrm>
            <a:custGeom>
              <a:avLst/>
              <a:gdLst/>
              <a:ahLst/>
              <a:cxnLst/>
              <a:rect l="l" t="t" r="r" b="b"/>
              <a:pathLst>
                <a:path w="1503" h="463" extrusionOk="0">
                  <a:moveTo>
                    <a:pt x="304" y="0"/>
                  </a:moveTo>
                  <a:cubicBezTo>
                    <a:pt x="1" y="0"/>
                    <a:pt x="1" y="462"/>
                    <a:pt x="304" y="462"/>
                  </a:cubicBezTo>
                  <a:lnTo>
                    <a:pt x="1199" y="462"/>
                  </a:lnTo>
                  <a:cubicBezTo>
                    <a:pt x="1502" y="462"/>
                    <a:pt x="1502" y="0"/>
                    <a:pt x="1199" y="0"/>
                  </a:cubicBez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043;p62">
              <a:extLst>
                <a:ext uri="{FF2B5EF4-FFF2-40B4-BE49-F238E27FC236}">
                  <a16:creationId xmlns:a16="http://schemas.microsoft.com/office/drawing/2014/main" id="{2BF95492-5D91-DD07-12A1-5A3B4CD0A682}"/>
                </a:ext>
              </a:extLst>
            </p:cNvPr>
            <p:cNvSpPr/>
            <p:nvPr/>
          </p:nvSpPr>
          <p:spPr>
            <a:xfrm>
              <a:off x="3098293" y="1553613"/>
              <a:ext cx="27631" cy="11771"/>
            </a:xfrm>
            <a:custGeom>
              <a:avLst/>
              <a:gdLst/>
              <a:ahLst/>
              <a:cxnLst/>
              <a:rect l="l" t="t" r="r" b="b"/>
              <a:pathLst>
                <a:path w="1054" h="449" extrusionOk="0">
                  <a:moveTo>
                    <a:pt x="303" y="1"/>
                  </a:moveTo>
                  <a:cubicBezTo>
                    <a:pt x="0" y="1"/>
                    <a:pt x="0" y="448"/>
                    <a:pt x="303" y="448"/>
                  </a:cubicBezTo>
                  <a:lnTo>
                    <a:pt x="751" y="448"/>
                  </a:lnTo>
                  <a:cubicBezTo>
                    <a:pt x="1054" y="448"/>
                    <a:pt x="1054" y="1"/>
                    <a:pt x="751" y="1"/>
                  </a:cubicBez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044;p62">
              <a:extLst>
                <a:ext uri="{FF2B5EF4-FFF2-40B4-BE49-F238E27FC236}">
                  <a16:creationId xmlns:a16="http://schemas.microsoft.com/office/drawing/2014/main" id="{C2227F1F-A435-3D70-F2DA-7AE5128132E4}"/>
                </a:ext>
              </a:extLst>
            </p:cNvPr>
            <p:cNvSpPr/>
            <p:nvPr/>
          </p:nvSpPr>
          <p:spPr>
            <a:xfrm>
              <a:off x="3039257" y="1529784"/>
              <a:ext cx="84779" cy="12138"/>
            </a:xfrm>
            <a:custGeom>
              <a:avLst/>
              <a:gdLst/>
              <a:ahLst/>
              <a:cxnLst/>
              <a:rect l="l" t="t" r="r" b="b"/>
              <a:pathLst>
                <a:path w="3234" h="463" extrusionOk="0">
                  <a:moveTo>
                    <a:pt x="303" y="0"/>
                  </a:moveTo>
                  <a:cubicBezTo>
                    <a:pt x="0" y="0"/>
                    <a:pt x="0" y="462"/>
                    <a:pt x="303" y="462"/>
                  </a:cubicBezTo>
                  <a:lnTo>
                    <a:pt x="3003" y="462"/>
                  </a:lnTo>
                  <a:cubicBezTo>
                    <a:pt x="3133" y="462"/>
                    <a:pt x="3234" y="361"/>
                    <a:pt x="3234" y="231"/>
                  </a:cubicBezTo>
                  <a:cubicBezTo>
                    <a:pt x="3234" y="101"/>
                    <a:pt x="3133" y="0"/>
                    <a:pt x="3003" y="0"/>
                  </a:cubicBez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045;p62">
              <a:extLst>
                <a:ext uri="{FF2B5EF4-FFF2-40B4-BE49-F238E27FC236}">
                  <a16:creationId xmlns:a16="http://schemas.microsoft.com/office/drawing/2014/main" id="{7801B48A-225B-5849-4794-DDCD1A65D960}"/>
                </a:ext>
              </a:extLst>
            </p:cNvPr>
            <p:cNvSpPr/>
            <p:nvPr/>
          </p:nvSpPr>
          <p:spPr>
            <a:xfrm>
              <a:off x="2991939" y="1553613"/>
              <a:ext cx="98437" cy="11771"/>
            </a:xfrm>
            <a:custGeom>
              <a:avLst/>
              <a:gdLst/>
              <a:ahLst/>
              <a:cxnLst/>
              <a:rect l="l" t="t" r="r" b="b"/>
              <a:pathLst>
                <a:path w="3755" h="449" extrusionOk="0">
                  <a:moveTo>
                    <a:pt x="304" y="1"/>
                  </a:moveTo>
                  <a:cubicBezTo>
                    <a:pt x="1" y="1"/>
                    <a:pt x="1" y="448"/>
                    <a:pt x="304" y="448"/>
                  </a:cubicBezTo>
                  <a:lnTo>
                    <a:pt x="3451" y="448"/>
                  </a:lnTo>
                  <a:cubicBezTo>
                    <a:pt x="3754" y="448"/>
                    <a:pt x="3754" y="1"/>
                    <a:pt x="3451" y="1"/>
                  </a:cubicBez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046;p62">
              <a:extLst>
                <a:ext uri="{FF2B5EF4-FFF2-40B4-BE49-F238E27FC236}">
                  <a16:creationId xmlns:a16="http://schemas.microsoft.com/office/drawing/2014/main" id="{BBC904EA-08A5-274E-D581-128389D31DD7}"/>
                </a:ext>
              </a:extLst>
            </p:cNvPr>
            <p:cNvSpPr/>
            <p:nvPr/>
          </p:nvSpPr>
          <p:spPr>
            <a:xfrm>
              <a:off x="2814463" y="1784070"/>
              <a:ext cx="86693" cy="11771"/>
            </a:xfrm>
            <a:custGeom>
              <a:avLst/>
              <a:gdLst/>
              <a:ahLst/>
              <a:cxnLst/>
              <a:rect l="l" t="t" r="r" b="b"/>
              <a:pathLst>
                <a:path w="3307" h="449" extrusionOk="0">
                  <a:moveTo>
                    <a:pt x="304" y="1"/>
                  </a:moveTo>
                  <a:cubicBezTo>
                    <a:pt x="1" y="1"/>
                    <a:pt x="1" y="448"/>
                    <a:pt x="304" y="448"/>
                  </a:cubicBezTo>
                  <a:lnTo>
                    <a:pt x="3003" y="448"/>
                  </a:lnTo>
                  <a:cubicBezTo>
                    <a:pt x="3306" y="448"/>
                    <a:pt x="3306" y="1"/>
                    <a:pt x="3003" y="1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047;p62">
              <a:extLst>
                <a:ext uri="{FF2B5EF4-FFF2-40B4-BE49-F238E27FC236}">
                  <a16:creationId xmlns:a16="http://schemas.microsoft.com/office/drawing/2014/main" id="{B3122EC4-041B-3185-AD1C-321D642D51E0}"/>
                </a:ext>
              </a:extLst>
            </p:cNvPr>
            <p:cNvSpPr/>
            <p:nvPr/>
          </p:nvSpPr>
          <p:spPr>
            <a:xfrm>
              <a:off x="2909073" y="1784070"/>
              <a:ext cx="27657" cy="11771"/>
            </a:xfrm>
            <a:custGeom>
              <a:avLst/>
              <a:gdLst/>
              <a:ahLst/>
              <a:cxnLst/>
              <a:rect l="l" t="t" r="r" b="b"/>
              <a:pathLst>
                <a:path w="1055" h="449" extrusionOk="0">
                  <a:moveTo>
                    <a:pt x="304" y="1"/>
                  </a:moveTo>
                  <a:cubicBezTo>
                    <a:pt x="0" y="1"/>
                    <a:pt x="0" y="448"/>
                    <a:pt x="304" y="448"/>
                  </a:cubicBezTo>
                  <a:lnTo>
                    <a:pt x="751" y="448"/>
                  </a:lnTo>
                  <a:cubicBezTo>
                    <a:pt x="1054" y="448"/>
                    <a:pt x="1054" y="1"/>
                    <a:pt x="751" y="1"/>
                  </a:cubicBez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048;p62">
              <a:extLst>
                <a:ext uri="{FF2B5EF4-FFF2-40B4-BE49-F238E27FC236}">
                  <a16:creationId xmlns:a16="http://schemas.microsoft.com/office/drawing/2014/main" id="{9AC1AE7A-5A44-651A-01CB-12A1E2E6C621}"/>
                </a:ext>
              </a:extLst>
            </p:cNvPr>
            <p:cNvSpPr/>
            <p:nvPr/>
          </p:nvSpPr>
          <p:spPr>
            <a:xfrm>
              <a:off x="2814463" y="1807925"/>
              <a:ext cx="27657" cy="11744"/>
            </a:xfrm>
            <a:custGeom>
              <a:avLst/>
              <a:gdLst/>
              <a:ahLst/>
              <a:cxnLst/>
              <a:rect l="l" t="t" r="r" b="b"/>
              <a:pathLst>
                <a:path w="1055" h="448" extrusionOk="0">
                  <a:moveTo>
                    <a:pt x="304" y="0"/>
                  </a:moveTo>
                  <a:cubicBezTo>
                    <a:pt x="1" y="0"/>
                    <a:pt x="1" y="448"/>
                    <a:pt x="304" y="448"/>
                  </a:cubicBezTo>
                  <a:lnTo>
                    <a:pt x="751" y="448"/>
                  </a:lnTo>
                  <a:cubicBezTo>
                    <a:pt x="1054" y="448"/>
                    <a:pt x="1054" y="0"/>
                    <a:pt x="751" y="0"/>
                  </a:cubicBez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049;p62">
              <a:extLst>
                <a:ext uri="{FF2B5EF4-FFF2-40B4-BE49-F238E27FC236}">
                  <a16:creationId xmlns:a16="http://schemas.microsoft.com/office/drawing/2014/main" id="{06F63399-A75F-2194-589E-E5A23CCF8E06}"/>
                </a:ext>
              </a:extLst>
            </p:cNvPr>
            <p:cNvSpPr/>
            <p:nvPr/>
          </p:nvSpPr>
          <p:spPr>
            <a:xfrm>
              <a:off x="2850037" y="1807925"/>
              <a:ext cx="86693" cy="11744"/>
            </a:xfrm>
            <a:custGeom>
              <a:avLst/>
              <a:gdLst/>
              <a:ahLst/>
              <a:cxnLst/>
              <a:rect l="l" t="t" r="r" b="b"/>
              <a:pathLst>
                <a:path w="3307" h="448" extrusionOk="0">
                  <a:moveTo>
                    <a:pt x="304" y="0"/>
                  </a:moveTo>
                  <a:cubicBezTo>
                    <a:pt x="1" y="0"/>
                    <a:pt x="1" y="448"/>
                    <a:pt x="304" y="448"/>
                  </a:cubicBezTo>
                  <a:lnTo>
                    <a:pt x="3003" y="448"/>
                  </a:lnTo>
                  <a:cubicBezTo>
                    <a:pt x="3306" y="448"/>
                    <a:pt x="3306" y="0"/>
                    <a:pt x="3003" y="0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7050;p62">
              <a:extLst>
                <a:ext uri="{FF2B5EF4-FFF2-40B4-BE49-F238E27FC236}">
                  <a16:creationId xmlns:a16="http://schemas.microsoft.com/office/drawing/2014/main" id="{96E556A6-A9B6-058B-54B9-846A1FA5F180}"/>
                </a:ext>
              </a:extLst>
            </p:cNvPr>
            <p:cNvSpPr/>
            <p:nvPr/>
          </p:nvSpPr>
          <p:spPr>
            <a:xfrm>
              <a:off x="3050975" y="1731115"/>
              <a:ext cx="74949" cy="11744"/>
            </a:xfrm>
            <a:custGeom>
              <a:avLst/>
              <a:gdLst/>
              <a:ahLst/>
              <a:cxnLst/>
              <a:rect l="l" t="t" r="r" b="b"/>
              <a:pathLst>
                <a:path w="2859" h="448" extrusionOk="0">
                  <a:moveTo>
                    <a:pt x="304" y="0"/>
                  </a:moveTo>
                  <a:cubicBezTo>
                    <a:pt x="1" y="0"/>
                    <a:pt x="1" y="448"/>
                    <a:pt x="304" y="448"/>
                  </a:cubicBezTo>
                  <a:lnTo>
                    <a:pt x="2556" y="448"/>
                  </a:lnTo>
                  <a:cubicBezTo>
                    <a:pt x="2859" y="448"/>
                    <a:pt x="2859" y="0"/>
                    <a:pt x="2556" y="0"/>
                  </a:cubicBez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7051;p62">
              <a:extLst>
                <a:ext uri="{FF2B5EF4-FFF2-40B4-BE49-F238E27FC236}">
                  <a16:creationId xmlns:a16="http://schemas.microsoft.com/office/drawing/2014/main" id="{D9CB49B3-F029-865B-24BD-36E88A5595EA}"/>
                </a:ext>
              </a:extLst>
            </p:cNvPr>
            <p:cNvSpPr/>
            <p:nvPr/>
          </p:nvSpPr>
          <p:spPr>
            <a:xfrm>
              <a:off x="3015401" y="1731115"/>
              <a:ext cx="27657" cy="11744"/>
            </a:xfrm>
            <a:custGeom>
              <a:avLst/>
              <a:gdLst/>
              <a:ahLst/>
              <a:cxnLst/>
              <a:rect l="l" t="t" r="r" b="b"/>
              <a:pathLst>
                <a:path w="1055" h="448" extrusionOk="0">
                  <a:moveTo>
                    <a:pt x="304" y="0"/>
                  </a:moveTo>
                  <a:cubicBezTo>
                    <a:pt x="1" y="0"/>
                    <a:pt x="1" y="448"/>
                    <a:pt x="304" y="448"/>
                  </a:cubicBezTo>
                  <a:lnTo>
                    <a:pt x="751" y="448"/>
                  </a:lnTo>
                  <a:cubicBezTo>
                    <a:pt x="1055" y="448"/>
                    <a:pt x="1055" y="0"/>
                    <a:pt x="751" y="0"/>
                  </a:cubicBez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7052;p62">
              <a:extLst>
                <a:ext uri="{FF2B5EF4-FFF2-40B4-BE49-F238E27FC236}">
                  <a16:creationId xmlns:a16="http://schemas.microsoft.com/office/drawing/2014/main" id="{80B50D12-B46F-A10C-FC3E-471964DBB6D9}"/>
                </a:ext>
              </a:extLst>
            </p:cNvPr>
            <p:cNvSpPr/>
            <p:nvPr/>
          </p:nvSpPr>
          <p:spPr>
            <a:xfrm>
              <a:off x="2814463" y="1624394"/>
              <a:ext cx="86693" cy="12138"/>
            </a:xfrm>
            <a:custGeom>
              <a:avLst/>
              <a:gdLst/>
              <a:ahLst/>
              <a:cxnLst/>
              <a:rect l="l" t="t" r="r" b="b"/>
              <a:pathLst>
                <a:path w="3307" h="463" extrusionOk="0">
                  <a:moveTo>
                    <a:pt x="304" y="0"/>
                  </a:moveTo>
                  <a:cubicBezTo>
                    <a:pt x="1" y="0"/>
                    <a:pt x="1" y="462"/>
                    <a:pt x="304" y="462"/>
                  </a:cubicBezTo>
                  <a:lnTo>
                    <a:pt x="3003" y="462"/>
                  </a:lnTo>
                  <a:cubicBezTo>
                    <a:pt x="3306" y="462"/>
                    <a:pt x="3306" y="0"/>
                    <a:pt x="3003" y="0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7053;p62">
              <a:extLst>
                <a:ext uri="{FF2B5EF4-FFF2-40B4-BE49-F238E27FC236}">
                  <a16:creationId xmlns:a16="http://schemas.microsoft.com/office/drawing/2014/main" id="{0AE314B3-4B23-3DA2-CD70-9E5D7A6573AE}"/>
                </a:ext>
              </a:extLst>
            </p:cNvPr>
            <p:cNvSpPr/>
            <p:nvPr/>
          </p:nvSpPr>
          <p:spPr>
            <a:xfrm>
              <a:off x="2909073" y="1624394"/>
              <a:ext cx="39375" cy="12138"/>
            </a:xfrm>
            <a:custGeom>
              <a:avLst/>
              <a:gdLst/>
              <a:ahLst/>
              <a:cxnLst/>
              <a:rect l="l" t="t" r="r" b="b"/>
              <a:pathLst>
                <a:path w="1502" h="463" extrusionOk="0">
                  <a:moveTo>
                    <a:pt x="304" y="0"/>
                  </a:moveTo>
                  <a:cubicBezTo>
                    <a:pt x="0" y="0"/>
                    <a:pt x="0" y="462"/>
                    <a:pt x="304" y="462"/>
                  </a:cubicBezTo>
                  <a:lnTo>
                    <a:pt x="1199" y="462"/>
                  </a:lnTo>
                  <a:cubicBezTo>
                    <a:pt x="1502" y="462"/>
                    <a:pt x="1502" y="0"/>
                    <a:pt x="1199" y="0"/>
                  </a:cubicBez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7054;p62">
              <a:extLst>
                <a:ext uri="{FF2B5EF4-FFF2-40B4-BE49-F238E27FC236}">
                  <a16:creationId xmlns:a16="http://schemas.microsoft.com/office/drawing/2014/main" id="{D22982C0-B32A-D708-61BD-B1FD3CE661A3}"/>
                </a:ext>
              </a:extLst>
            </p:cNvPr>
            <p:cNvSpPr/>
            <p:nvPr/>
          </p:nvSpPr>
          <p:spPr>
            <a:xfrm>
              <a:off x="2814463" y="1671686"/>
              <a:ext cx="86693" cy="12138"/>
            </a:xfrm>
            <a:custGeom>
              <a:avLst/>
              <a:gdLst/>
              <a:ahLst/>
              <a:cxnLst/>
              <a:rect l="l" t="t" r="r" b="b"/>
              <a:pathLst>
                <a:path w="3307" h="463" extrusionOk="0">
                  <a:moveTo>
                    <a:pt x="304" y="1"/>
                  </a:moveTo>
                  <a:cubicBezTo>
                    <a:pt x="1" y="1"/>
                    <a:pt x="1" y="463"/>
                    <a:pt x="304" y="463"/>
                  </a:cubicBezTo>
                  <a:lnTo>
                    <a:pt x="3003" y="463"/>
                  </a:lnTo>
                  <a:cubicBezTo>
                    <a:pt x="3306" y="463"/>
                    <a:pt x="3306" y="1"/>
                    <a:pt x="3003" y="1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055;p62">
              <a:extLst>
                <a:ext uri="{FF2B5EF4-FFF2-40B4-BE49-F238E27FC236}">
                  <a16:creationId xmlns:a16="http://schemas.microsoft.com/office/drawing/2014/main" id="{58A43E67-B332-4D4D-F660-5EEDEA4591B8}"/>
                </a:ext>
              </a:extLst>
            </p:cNvPr>
            <p:cNvSpPr/>
            <p:nvPr/>
          </p:nvSpPr>
          <p:spPr>
            <a:xfrm>
              <a:off x="2909073" y="1671686"/>
              <a:ext cx="39375" cy="12138"/>
            </a:xfrm>
            <a:custGeom>
              <a:avLst/>
              <a:gdLst/>
              <a:ahLst/>
              <a:cxnLst/>
              <a:rect l="l" t="t" r="r" b="b"/>
              <a:pathLst>
                <a:path w="1502" h="463" extrusionOk="0">
                  <a:moveTo>
                    <a:pt x="304" y="1"/>
                  </a:moveTo>
                  <a:cubicBezTo>
                    <a:pt x="0" y="1"/>
                    <a:pt x="0" y="463"/>
                    <a:pt x="304" y="463"/>
                  </a:cubicBezTo>
                  <a:lnTo>
                    <a:pt x="1199" y="463"/>
                  </a:lnTo>
                  <a:cubicBezTo>
                    <a:pt x="1502" y="463"/>
                    <a:pt x="1502" y="1"/>
                    <a:pt x="1199" y="1"/>
                  </a:cubicBez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056;p62">
              <a:extLst>
                <a:ext uri="{FF2B5EF4-FFF2-40B4-BE49-F238E27FC236}">
                  <a16:creationId xmlns:a16="http://schemas.microsoft.com/office/drawing/2014/main" id="{FFB2008A-4886-6F44-5F42-C53613DB8021}"/>
                </a:ext>
              </a:extLst>
            </p:cNvPr>
            <p:cNvSpPr/>
            <p:nvPr/>
          </p:nvSpPr>
          <p:spPr>
            <a:xfrm>
              <a:off x="2814463" y="1648223"/>
              <a:ext cx="27657" cy="11771"/>
            </a:xfrm>
            <a:custGeom>
              <a:avLst/>
              <a:gdLst/>
              <a:ahLst/>
              <a:cxnLst/>
              <a:rect l="l" t="t" r="r" b="b"/>
              <a:pathLst>
                <a:path w="1055" h="449" extrusionOk="0">
                  <a:moveTo>
                    <a:pt x="304" y="1"/>
                  </a:moveTo>
                  <a:cubicBezTo>
                    <a:pt x="1" y="1"/>
                    <a:pt x="1" y="448"/>
                    <a:pt x="304" y="448"/>
                  </a:cubicBezTo>
                  <a:lnTo>
                    <a:pt x="751" y="448"/>
                  </a:lnTo>
                  <a:cubicBezTo>
                    <a:pt x="1054" y="448"/>
                    <a:pt x="1054" y="1"/>
                    <a:pt x="751" y="1"/>
                  </a:cubicBez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7057;p62">
              <a:extLst>
                <a:ext uri="{FF2B5EF4-FFF2-40B4-BE49-F238E27FC236}">
                  <a16:creationId xmlns:a16="http://schemas.microsoft.com/office/drawing/2014/main" id="{084F8D25-80DE-1FFD-C19B-2147BEDC287D}"/>
                </a:ext>
              </a:extLst>
            </p:cNvPr>
            <p:cNvSpPr/>
            <p:nvPr/>
          </p:nvSpPr>
          <p:spPr>
            <a:xfrm>
              <a:off x="2850037" y="1648223"/>
              <a:ext cx="98411" cy="11771"/>
            </a:xfrm>
            <a:custGeom>
              <a:avLst/>
              <a:gdLst/>
              <a:ahLst/>
              <a:cxnLst/>
              <a:rect l="l" t="t" r="r" b="b"/>
              <a:pathLst>
                <a:path w="3754" h="449" extrusionOk="0">
                  <a:moveTo>
                    <a:pt x="304" y="1"/>
                  </a:moveTo>
                  <a:cubicBezTo>
                    <a:pt x="1" y="1"/>
                    <a:pt x="1" y="448"/>
                    <a:pt x="304" y="448"/>
                  </a:cubicBezTo>
                  <a:lnTo>
                    <a:pt x="3451" y="448"/>
                  </a:lnTo>
                  <a:cubicBezTo>
                    <a:pt x="3754" y="448"/>
                    <a:pt x="3754" y="1"/>
                    <a:pt x="3451" y="1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11417;p59">
            <a:extLst>
              <a:ext uri="{FF2B5EF4-FFF2-40B4-BE49-F238E27FC236}">
                <a16:creationId xmlns:a16="http://schemas.microsoft.com/office/drawing/2014/main" id="{3ADDB5C4-8D9E-D263-A54C-B77039687CBC}"/>
              </a:ext>
            </a:extLst>
          </p:cNvPr>
          <p:cNvGrpSpPr/>
          <p:nvPr/>
        </p:nvGrpSpPr>
        <p:grpSpPr>
          <a:xfrm>
            <a:off x="306300" y="5133003"/>
            <a:ext cx="1386503" cy="1425460"/>
            <a:chOff x="4011651" y="3768132"/>
            <a:chExt cx="373189" cy="358944"/>
          </a:xfrm>
        </p:grpSpPr>
        <p:sp>
          <p:nvSpPr>
            <p:cNvPr id="60" name="Google Shape;11418;p59">
              <a:extLst>
                <a:ext uri="{FF2B5EF4-FFF2-40B4-BE49-F238E27FC236}">
                  <a16:creationId xmlns:a16="http://schemas.microsoft.com/office/drawing/2014/main" id="{EEA13820-B5B5-CF33-9817-962A66C86DFC}"/>
                </a:ext>
              </a:extLst>
            </p:cNvPr>
            <p:cNvSpPr/>
            <p:nvPr/>
          </p:nvSpPr>
          <p:spPr>
            <a:xfrm>
              <a:off x="4011651" y="3859387"/>
              <a:ext cx="275309" cy="267689"/>
            </a:xfrm>
            <a:custGeom>
              <a:avLst/>
              <a:gdLst/>
              <a:ahLst/>
              <a:cxnLst/>
              <a:rect l="l" t="t" r="r" b="b"/>
              <a:pathLst>
                <a:path w="10514" h="10223" extrusionOk="0">
                  <a:moveTo>
                    <a:pt x="2452" y="1"/>
                  </a:moveTo>
                  <a:lnTo>
                    <a:pt x="1632" y="430"/>
                  </a:lnTo>
                  <a:lnTo>
                    <a:pt x="1403" y="554"/>
                  </a:lnTo>
                  <a:cubicBezTo>
                    <a:pt x="401" y="1079"/>
                    <a:pt x="0" y="2300"/>
                    <a:pt x="506" y="3321"/>
                  </a:cubicBezTo>
                  <a:cubicBezTo>
                    <a:pt x="1174" y="4656"/>
                    <a:pt x="5848" y="9340"/>
                    <a:pt x="7193" y="10008"/>
                  </a:cubicBezTo>
                  <a:cubicBezTo>
                    <a:pt x="7490" y="10153"/>
                    <a:pt x="7805" y="10223"/>
                    <a:pt x="8115" y="10223"/>
                  </a:cubicBezTo>
                  <a:cubicBezTo>
                    <a:pt x="8865" y="10223"/>
                    <a:pt x="9589" y="9820"/>
                    <a:pt x="9960" y="9111"/>
                  </a:cubicBezTo>
                  <a:lnTo>
                    <a:pt x="10074" y="8882"/>
                  </a:lnTo>
                  <a:lnTo>
                    <a:pt x="10513" y="8052"/>
                  </a:lnTo>
                  <a:lnTo>
                    <a:pt x="8128" y="6717"/>
                  </a:lnTo>
                  <a:lnTo>
                    <a:pt x="7918" y="7232"/>
                  </a:lnTo>
                  <a:cubicBezTo>
                    <a:pt x="7761" y="7616"/>
                    <a:pt x="7392" y="7838"/>
                    <a:pt x="7014" y="7838"/>
                  </a:cubicBezTo>
                  <a:cubicBezTo>
                    <a:pt x="6819" y="7838"/>
                    <a:pt x="6621" y="7779"/>
                    <a:pt x="6449" y="7652"/>
                  </a:cubicBezTo>
                  <a:cubicBezTo>
                    <a:pt x="6211" y="7480"/>
                    <a:pt x="3034" y="4303"/>
                    <a:pt x="2862" y="4065"/>
                  </a:cubicBezTo>
                  <a:cubicBezTo>
                    <a:pt x="2490" y="3550"/>
                    <a:pt x="2691" y="2834"/>
                    <a:pt x="3272" y="2596"/>
                  </a:cubicBezTo>
                  <a:lnTo>
                    <a:pt x="3788" y="2386"/>
                  </a:lnTo>
                  <a:lnTo>
                    <a:pt x="2452" y="1"/>
                  </a:ln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419;p59">
              <a:extLst>
                <a:ext uri="{FF2B5EF4-FFF2-40B4-BE49-F238E27FC236}">
                  <a16:creationId xmlns:a16="http://schemas.microsoft.com/office/drawing/2014/main" id="{B63C72F0-85FA-DC48-967C-5A2A0BBCF0BA}"/>
                </a:ext>
              </a:extLst>
            </p:cNvPr>
            <p:cNvSpPr/>
            <p:nvPr/>
          </p:nvSpPr>
          <p:spPr>
            <a:xfrm>
              <a:off x="4054359" y="3859151"/>
              <a:ext cx="56481" cy="72716"/>
            </a:xfrm>
            <a:custGeom>
              <a:avLst/>
              <a:gdLst/>
              <a:ahLst/>
              <a:cxnLst/>
              <a:rect l="l" t="t" r="r" b="b"/>
              <a:pathLst>
                <a:path w="2157" h="2777" extrusionOk="0">
                  <a:moveTo>
                    <a:pt x="821" y="0"/>
                  </a:moveTo>
                  <a:lnTo>
                    <a:pt x="1" y="439"/>
                  </a:lnTo>
                  <a:lnTo>
                    <a:pt x="1374" y="2776"/>
                  </a:lnTo>
                  <a:cubicBezTo>
                    <a:pt x="1451" y="2700"/>
                    <a:pt x="1546" y="2643"/>
                    <a:pt x="1641" y="2605"/>
                  </a:cubicBezTo>
                  <a:lnTo>
                    <a:pt x="2157" y="2395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420;p59">
              <a:extLst>
                <a:ext uri="{FF2B5EF4-FFF2-40B4-BE49-F238E27FC236}">
                  <a16:creationId xmlns:a16="http://schemas.microsoft.com/office/drawing/2014/main" id="{BBF30D29-0AC9-57BD-D212-088930BF81CA}"/>
                </a:ext>
              </a:extLst>
            </p:cNvPr>
            <p:cNvSpPr/>
            <p:nvPr/>
          </p:nvSpPr>
          <p:spPr>
            <a:xfrm>
              <a:off x="4214480" y="4035245"/>
              <a:ext cx="72480" cy="56743"/>
            </a:xfrm>
            <a:custGeom>
              <a:avLst/>
              <a:gdLst/>
              <a:ahLst/>
              <a:cxnLst/>
              <a:rect l="l" t="t" r="r" b="b"/>
              <a:pathLst>
                <a:path w="2768" h="2167" extrusionOk="0">
                  <a:moveTo>
                    <a:pt x="382" y="1"/>
                  </a:moveTo>
                  <a:lnTo>
                    <a:pt x="172" y="526"/>
                  </a:lnTo>
                  <a:cubicBezTo>
                    <a:pt x="125" y="621"/>
                    <a:pt x="67" y="716"/>
                    <a:pt x="1" y="793"/>
                  </a:cubicBezTo>
                  <a:lnTo>
                    <a:pt x="2328" y="2166"/>
                  </a:lnTo>
                  <a:lnTo>
                    <a:pt x="2767" y="1336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421;p59">
              <a:extLst>
                <a:ext uri="{FF2B5EF4-FFF2-40B4-BE49-F238E27FC236}">
                  <a16:creationId xmlns:a16="http://schemas.microsoft.com/office/drawing/2014/main" id="{F2EB9461-0DBB-30A0-7162-9F3057BDF34D}"/>
                </a:ext>
              </a:extLst>
            </p:cNvPr>
            <p:cNvSpPr/>
            <p:nvPr/>
          </p:nvSpPr>
          <p:spPr>
            <a:xfrm>
              <a:off x="4135559" y="3768132"/>
              <a:ext cx="249281" cy="210946"/>
            </a:xfrm>
            <a:custGeom>
              <a:avLst/>
              <a:gdLst/>
              <a:ahLst/>
              <a:cxnLst/>
              <a:rect l="l" t="t" r="r" b="b"/>
              <a:pathLst>
                <a:path w="9520" h="8056" extrusionOk="0">
                  <a:moveTo>
                    <a:pt x="4798" y="0"/>
                  </a:moveTo>
                  <a:cubicBezTo>
                    <a:pt x="4745" y="0"/>
                    <a:pt x="4691" y="2"/>
                    <a:pt x="4636" y="4"/>
                  </a:cubicBezTo>
                  <a:cubicBezTo>
                    <a:pt x="1612" y="118"/>
                    <a:pt x="0" y="3629"/>
                    <a:pt x="1879" y="6004"/>
                  </a:cubicBezTo>
                  <a:lnTo>
                    <a:pt x="1803" y="7826"/>
                  </a:lnTo>
                  <a:cubicBezTo>
                    <a:pt x="1795" y="7956"/>
                    <a:pt x="1904" y="8056"/>
                    <a:pt x="2026" y="8056"/>
                  </a:cubicBezTo>
                  <a:cubicBezTo>
                    <a:pt x="2056" y="8056"/>
                    <a:pt x="2088" y="8050"/>
                    <a:pt x="2118" y="8036"/>
                  </a:cubicBezTo>
                  <a:lnTo>
                    <a:pt x="3768" y="7264"/>
                  </a:lnTo>
                  <a:cubicBezTo>
                    <a:pt x="4103" y="7359"/>
                    <a:pt x="4443" y="7404"/>
                    <a:pt x="4778" y="7404"/>
                  </a:cubicBezTo>
                  <a:cubicBezTo>
                    <a:pt x="5993" y="7404"/>
                    <a:pt x="7158" y="6805"/>
                    <a:pt x="7861" y="5766"/>
                  </a:cubicBezTo>
                  <a:cubicBezTo>
                    <a:pt x="9519" y="3293"/>
                    <a:pt x="7727" y="0"/>
                    <a:pt x="4798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11422;p59">
              <a:extLst>
                <a:ext uri="{FF2B5EF4-FFF2-40B4-BE49-F238E27FC236}">
                  <a16:creationId xmlns:a16="http://schemas.microsoft.com/office/drawing/2014/main" id="{41D78D87-CAA6-6737-E3F5-1CB4C0D68779}"/>
                </a:ext>
              </a:extLst>
            </p:cNvPr>
            <p:cNvSpPr/>
            <p:nvPr/>
          </p:nvSpPr>
          <p:spPr>
            <a:xfrm>
              <a:off x="4062110" y="3836553"/>
              <a:ext cx="78712" cy="97827"/>
            </a:xfrm>
            <a:custGeom>
              <a:avLst/>
              <a:gdLst/>
              <a:ahLst/>
              <a:cxnLst/>
              <a:rect l="l" t="t" r="r" b="b"/>
              <a:pathLst>
                <a:path w="3006" h="3736" extrusionOk="0">
                  <a:moveTo>
                    <a:pt x="1124" y="0"/>
                  </a:moveTo>
                  <a:cubicBezTo>
                    <a:pt x="1086" y="0"/>
                    <a:pt x="1047" y="11"/>
                    <a:pt x="1012" y="33"/>
                  </a:cubicBezTo>
                  <a:lnTo>
                    <a:pt x="134" y="539"/>
                  </a:lnTo>
                  <a:cubicBezTo>
                    <a:pt x="29" y="606"/>
                    <a:pt x="0" y="739"/>
                    <a:pt x="58" y="844"/>
                  </a:cubicBezTo>
                  <a:lnTo>
                    <a:pt x="1698" y="3630"/>
                  </a:lnTo>
                  <a:cubicBezTo>
                    <a:pt x="1736" y="3699"/>
                    <a:pt x="1807" y="3735"/>
                    <a:pt x="1881" y="3735"/>
                  </a:cubicBezTo>
                  <a:cubicBezTo>
                    <a:pt x="1920" y="3735"/>
                    <a:pt x="1959" y="3726"/>
                    <a:pt x="1994" y="3706"/>
                  </a:cubicBezTo>
                  <a:lnTo>
                    <a:pt x="2872" y="3191"/>
                  </a:lnTo>
                  <a:cubicBezTo>
                    <a:pt x="2977" y="3134"/>
                    <a:pt x="3005" y="2991"/>
                    <a:pt x="2948" y="2886"/>
                  </a:cubicBezTo>
                  <a:lnTo>
                    <a:pt x="1307" y="110"/>
                  </a:lnTo>
                  <a:cubicBezTo>
                    <a:pt x="1269" y="40"/>
                    <a:pt x="1198" y="0"/>
                    <a:pt x="1124" y="0"/>
                  </a:cubicBezTo>
                  <a:close/>
                </a:path>
              </a:pathLst>
            </a:custGeom>
            <a:solidFill>
              <a:srgbClr val="BAC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423;p59">
              <a:extLst>
                <a:ext uri="{FF2B5EF4-FFF2-40B4-BE49-F238E27FC236}">
                  <a16:creationId xmlns:a16="http://schemas.microsoft.com/office/drawing/2014/main" id="{182CCBE8-A8B9-853A-84EA-F1C0862FAEAF}"/>
                </a:ext>
              </a:extLst>
            </p:cNvPr>
            <p:cNvSpPr/>
            <p:nvPr/>
          </p:nvSpPr>
          <p:spPr>
            <a:xfrm>
              <a:off x="4210998" y="4006154"/>
              <a:ext cx="99451" cy="77298"/>
            </a:xfrm>
            <a:custGeom>
              <a:avLst/>
              <a:gdLst/>
              <a:ahLst/>
              <a:cxnLst/>
              <a:rect l="l" t="t" r="r" b="b"/>
              <a:pathLst>
                <a:path w="3798" h="2952" extrusionOk="0">
                  <a:moveTo>
                    <a:pt x="765" y="1"/>
                  </a:moveTo>
                  <a:cubicBezTo>
                    <a:pt x="691" y="1"/>
                    <a:pt x="620" y="41"/>
                    <a:pt x="582" y="110"/>
                  </a:cubicBezTo>
                  <a:lnTo>
                    <a:pt x="67" y="978"/>
                  </a:lnTo>
                  <a:cubicBezTo>
                    <a:pt x="0" y="1083"/>
                    <a:pt x="38" y="1217"/>
                    <a:pt x="143" y="1284"/>
                  </a:cubicBezTo>
                  <a:lnTo>
                    <a:pt x="2929" y="2924"/>
                  </a:lnTo>
                  <a:cubicBezTo>
                    <a:pt x="2962" y="2943"/>
                    <a:pt x="2998" y="2951"/>
                    <a:pt x="3033" y="2951"/>
                  </a:cubicBezTo>
                  <a:cubicBezTo>
                    <a:pt x="3110" y="2951"/>
                    <a:pt x="3185" y="2911"/>
                    <a:pt x="3225" y="2839"/>
                  </a:cubicBezTo>
                  <a:lnTo>
                    <a:pt x="3740" y="1970"/>
                  </a:lnTo>
                  <a:cubicBezTo>
                    <a:pt x="3797" y="1866"/>
                    <a:pt x="3768" y="1732"/>
                    <a:pt x="3663" y="1665"/>
                  </a:cubicBezTo>
                  <a:lnTo>
                    <a:pt x="878" y="34"/>
                  </a:lnTo>
                  <a:cubicBezTo>
                    <a:pt x="842" y="11"/>
                    <a:pt x="803" y="1"/>
                    <a:pt x="765" y="1"/>
                  </a:cubicBezTo>
                  <a:close/>
                </a:path>
              </a:pathLst>
            </a:custGeom>
            <a:solidFill>
              <a:srgbClr val="BAC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424;p59">
              <a:extLst>
                <a:ext uri="{FF2B5EF4-FFF2-40B4-BE49-F238E27FC236}">
                  <a16:creationId xmlns:a16="http://schemas.microsoft.com/office/drawing/2014/main" id="{5C2BB02B-A843-A325-E580-C0CA65247C19}"/>
                </a:ext>
              </a:extLst>
            </p:cNvPr>
            <p:cNvSpPr/>
            <p:nvPr/>
          </p:nvSpPr>
          <p:spPr>
            <a:xfrm>
              <a:off x="4186750" y="3787195"/>
              <a:ext cx="147657" cy="149595"/>
            </a:xfrm>
            <a:custGeom>
              <a:avLst/>
              <a:gdLst/>
              <a:ahLst/>
              <a:cxnLst/>
              <a:rect l="l" t="t" r="r" b="b"/>
              <a:pathLst>
                <a:path w="5639" h="5713" extrusionOk="0">
                  <a:moveTo>
                    <a:pt x="3619" y="1"/>
                  </a:moveTo>
                  <a:cubicBezTo>
                    <a:pt x="3478" y="1"/>
                    <a:pt x="3337" y="151"/>
                    <a:pt x="3435" y="316"/>
                  </a:cubicBezTo>
                  <a:lnTo>
                    <a:pt x="3616" y="621"/>
                  </a:lnTo>
                  <a:cubicBezTo>
                    <a:pt x="3359" y="540"/>
                    <a:pt x="3096" y="501"/>
                    <a:pt x="2836" y="501"/>
                  </a:cubicBezTo>
                  <a:cubicBezTo>
                    <a:pt x="1959" y="501"/>
                    <a:pt x="1116" y="943"/>
                    <a:pt x="630" y="1708"/>
                  </a:cubicBezTo>
                  <a:cubicBezTo>
                    <a:pt x="1" y="2710"/>
                    <a:pt x="115" y="4008"/>
                    <a:pt x="917" y="4876"/>
                  </a:cubicBezTo>
                  <a:cubicBezTo>
                    <a:pt x="1422" y="5424"/>
                    <a:pt x="2122" y="5713"/>
                    <a:pt x="2833" y="5713"/>
                  </a:cubicBezTo>
                  <a:cubicBezTo>
                    <a:pt x="3248" y="5713"/>
                    <a:pt x="3668" y="5614"/>
                    <a:pt x="4055" y="5410"/>
                  </a:cubicBezTo>
                  <a:cubicBezTo>
                    <a:pt x="5095" y="4857"/>
                    <a:pt x="5639" y="3664"/>
                    <a:pt x="5362" y="2510"/>
                  </a:cubicBezTo>
                  <a:lnTo>
                    <a:pt x="5372" y="2510"/>
                  </a:lnTo>
                  <a:cubicBezTo>
                    <a:pt x="5344" y="2399"/>
                    <a:pt x="5259" y="2351"/>
                    <a:pt x="5174" y="2351"/>
                  </a:cubicBezTo>
                  <a:cubicBezTo>
                    <a:pt x="5052" y="2351"/>
                    <a:pt x="4928" y="2448"/>
                    <a:pt x="4962" y="2605"/>
                  </a:cubicBezTo>
                  <a:cubicBezTo>
                    <a:pt x="5190" y="3578"/>
                    <a:pt x="4742" y="4580"/>
                    <a:pt x="3855" y="5047"/>
                  </a:cubicBezTo>
                  <a:cubicBezTo>
                    <a:pt x="3533" y="5219"/>
                    <a:pt x="3183" y="5302"/>
                    <a:pt x="2835" y="5302"/>
                  </a:cubicBezTo>
                  <a:cubicBezTo>
                    <a:pt x="2235" y="5302"/>
                    <a:pt x="1641" y="5055"/>
                    <a:pt x="1212" y="4589"/>
                  </a:cubicBezTo>
                  <a:cubicBezTo>
                    <a:pt x="545" y="3855"/>
                    <a:pt x="449" y="2758"/>
                    <a:pt x="993" y="1918"/>
                  </a:cubicBezTo>
                  <a:cubicBezTo>
                    <a:pt x="1398" y="1281"/>
                    <a:pt x="2095" y="919"/>
                    <a:pt x="2825" y="919"/>
                  </a:cubicBezTo>
                  <a:cubicBezTo>
                    <a:pt x="3056" y="919"/>
                    <a:pt x="3291" y="955"/>
                    <a:pt x="3521" y="1031"/>
                  </a:cubicBezTo>
                  <a:lnTo>
                    <a:pt x="3073" y="1126"/>
                  </a:lnTo>
                  <a:cubicBezTo>
                    <a:pt x="2826" y="1188"/>
                    <a:pt x="2888" y="1535"/>
                    <a:pt x="3110" y="1535"/>
                  </a:cubicBezTo>
                  <a:cubicBezTo>
                    <a:pt x="3128" y="1535"/>
                    <a:pt x="3148" y="1532"/>
                    <a:pt x="3168" y="1527"/>
                  </a:cubicBezTo>
                  <a:lnTo>
                    <a:pt x="4179" y="1298"/>
                  </a:lnTo>
                  <a:cubicBezTo>
                    <a:pt x="4313" y="1270"/>
                    <a:pt x="4380" y="1117"/>
                    <a:pt x="4313" y="993"/>
                  </a:cubicBezTo>
                  <a:lnTo>
                    <a:pt x="3788" y="106"/>
                  </a:lnTo>
                  <a:cubicBezTo>
                    <a:pt x="3747" y="31"/>
                    <a:pt x="3683" y="1"/>
                    <a:pt x="3619" y="1"/>
                  </a:cubicBezTo>
                  <a:close/>
                </a:path>
              </a:pathLst>
            </a:custGeom>
            <a:solidFill>
              <a:srgbClr val="536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425;p59">
              <a:extLst>
                <a:ext uri="{FF2B5EF4-FFF2-40B4-BE49-F238E27FC236}">
                  <a16:creationId xmlns:a16="http://schemas.microsoft.com/office/drawing/2014/main" id="{229CEBE9-1C46-F94A-0043-C0E15FDFA09D}"/>
                </a:ext>
              </a:extLst>
            </p:cNvPr>
            <p:cNvSpPr/>
            <p:nvPr/>
          </p:nvSpPr>
          <p:spPr>
            <a:xfrm>
              <a:off x="4226473" y="3841659"/>
              <a:ext cx="42734" cy="53496"/>
            </a:xfrm>
            <a:custGeom>
              <a:avLst/>
              <a:gdLst/>
              <a:ahLst/>
              <a:cxnLst/>
              <a:rect l="l" t="t" r="r" b="b"/>
              <a:pathLst>
                <a:path w="1632" h="2043" extrusionOk="0">
                  <a:moveTo>
                    <a:pt x="709" y="0"/>
                  </a:moveTo>
                  <a:cubicBezTo>
                    <a:pt x="354" y="0"/>
                    <a:pt x="58" y="292"/>
                    <a:pt x="48" y="649"/>
                  </a:cubicBezTo>
                  <a:cubicBezTo>
                    <a:pt x="48" y="788"/>
                    <a:pt x="153" y="857"/>
                    <a:pt x="258" y="857"/>
                  </a:cubicBezTo>
                  <a:cubicBezTo>
                    <a:pt x="363" y="857"/>
                    <a:pt x="468" y="788"/>
                    <a:pt x="468" y="649"/>
                  </a:cubicBezTo>
                  <a:cubicBezTo>
                    <a:pt x="468" y="521"/>
                    <a:pt x="574" y="410"/>
                    <a:pt x="709" y="410"/>
                  </a:cubicBezTo>
                  <a:cubicBezTo>
                    <a:pt x="714" y="410"/>
                    <a:pt x="720" y="410"/>
                    <a:pt x="726" y="411"/>
                  </a:cubicBezTo>
                  <a:lnTo>
                    <a:pt x="802" y="411"/>
                  </a:lnTo>
                  <a:cubicBezTo>
                    <a:pt x="840" y="411"/>
                    <a:pt x="869" y="430"/>
                    <a:pt x="888" y="458"/>
                  </a:cubicBezTo>
                  <a:cubicBezTo>
                    <a:pt x="897" y="477"/>
                    <a:pt x="897" y="506"/>
                    <a:pt x="888" y="525"/>
                  </a:cubicBezTo>
                  <a:lnTo>
                    <a:pt x="86" y="1708"/>
                  </a:lnTo>
                  <a:cubicBezTo>
                    <a:pt x="1" y="1851"/>
                    <a:pt x="96" y="2032"/>
                    <a:pt x="258" y="2032"/>
                  </a:cubicBezTo>
                  <a:lnTo>
                    <a:pt x="1355" y="2032"/>
                  </a:lnTo>
                  <a:lnTo>
                    <a:pt x="1355" y="2042"/>
                  </a:lnTo>
                  <a:cubicBezTo>
                    <a:pt x="1632" y="2042"/>
                    <a:pt x="1632" y="1622"/>
                    <a:pt x="1355" y="1622"/>
                  </a:cubicBezTo>
                  <a:lnTo>
                    <a:pt x="649" y="1622"/>
                  </a:lnTo>
                  <a:lnTo>
                    <a:pt x="1231" y="764"/>
                  </a:lnTo>
                  <a:cubicBezTo>
                    <a:pt x="1327" y="611"/>
                    <a:pt x="1336" y="420"/>
                    <a:pt x="1250" y="268"/>
                  </a:cubicBezTo>
                  <a:cubicBezTo>
                    <a:pt x="1164" y="105"/>
                    <a:pt x="993" y="0"/>
                    <a:pt x="802" y="0"/>
                  </a:cubicBezTo>
                  <a:lnTo>
                    <a:pt x="726" y="0"/>
                  </a:lnTo>
                  <a:cubicBezTo>
                    <a:pt x="720" y="0"/>
                    <a:pt x="714" y="0"/>
                    <a:pt x="709" y="0"/>
                  </a:cubicBezTo>
                  <a:close/>
                </a:path>
              </a:pathLst>
            </a:custGeom>
            <a:solidFill>
              <a:srgbClr val="536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426;p59">
              <a:extLst>
                <a:ext uri="{FF2B5EF4-FFF2-40B4-BE49-F238E27FC236}">
                  <a16:creationId xmlns:a16="http://schemas.microsoft.com/office/drawing/2014/main" id="{458EBA88-E229-FC44-D026-71807ECF949B}"/>
                </a:ext>
              </a:extLst>
            </p:cNvPr>
            <p:cNvSpPr/>
            <p:nvPr/>
          </p:nvSpPr>
          <p:spPr>
            <a:xfrm>
              <a:off x="4266431" y="3841476"/>
              <a:ext cx="30008" cy="53417"/>
            </a:xfrm>
            <a:custGeom>
              <a:avLst/>
              <a:gdLst/>
              <a:ahLst/>
              <a:cxnLst/>
              <a:rect l="l" t="t" r="r" b="b"/>
              <a:pathLst>
                <a:path w="1146" h="2040" extrusionOk="0">
                  <a:moveTo>
                    <a:pt x="206" y="0"/>
                  </a:moveTo>
                  <a:cubicBezTo>
                    <a:pt x="104" y="0"/>
                    <a:pt x="1" y="69"/>
                    <a:pt x="1" y="208"/>
                  </a:cubicBezTo>
                  <a:lnTo>
                    <a:pt x="1" y="1076"/>
                  </a:lnTo>
                  <a:cubicBezTo>
                    <a:pt x="1" y="1181"/>
                    <a:pt x="87" y="1276"/>
                    <a:pt x="201" y="1276"/>
                  </a:cubicBezTo>
                  <a:lnTo>
                    <a:pt x="736" y="1276"/>
                  </a:lnTo>
                  <a:lnTo>
                    <a:pt x="736" y="1830"/>
                  </a:lnTo>
                  <a:cubicBezTo>
                    <a:pt x="736" y="1944"/>
                    <a:pt x="821" y="2039"/>
                    <a:pt x="936" y="2039"/>
                  </a:cubicBezTo>
                  <a:cubicBezTo>
                    <a:pt x="1050" y="2039"/>
                    <a:pt x="1146" y="1944"/>
                    <a:pt x="1146" y="1830"/>
                  </a:cubicBezTo>
                  <a:lnTo>
                    <a:pt x="1146" y="1066"/>
                  </a:lnTo>
                  <a:cubicBezTo>
                    <a:pt x="1146" y="952"/>
                    <a:pt x="1050" y="866"/>
                    <a:pt x="936" y="866"/>
                  </a:cubicBezTo>
                  <a:lnTo>
                    <a:pt x="411" y="866"/>
                  </a:lnTo>
                  <a:lnTo>
                    <a:pt x="411" y="208"/>
                  </a:lnTo>
                  <a:cubicBezTo>
                    <a:pt x="411" y="69"/>
                    <a:pt x="309" y="0"/>
                    <a:pt x="206" y="0"/>
                  </a:cubicBezTo>
                  <a:close/>
                </a:path>
              </a:pathLst>
            </a:custGeom>
            <a:solidFill>
              <a:srgbClr val="536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427;p59">
              <a:extLst>
                <a:ext uri="{FF2B5EF4-FFF2-40B4-BE49-F238E27FC236}">
                  <a16:creationId xmlns:a16="http://schemas.microsoft.com/office/drawing/2014/main" id="{FC782F49-085D-A00A-4425-93A02E1BFC96}"/>
                </a:ext>
              </a:extLst>
            </p:cNvPr>
            <p:cNvSpPr/>
            <p:nvPr/>
          </p:nvSpPr>
          <p:spPr>
            <a:xfrm>
              <a:off x="4285677" y="3841476"/>
              <a:ext cx="10762" cy="33438"/>
            </a:xfrm>
            <a:custGeom>
              <a:avLst/>
              <a:gdLst/>
              <a:ahLst/>
              <a:cxnLst/>
              <a:rect l="l" t="t" r="r" b="b"/>
              <a:pathLst>
                <a:path w="411" h="1277" extrusionOk="0">
                  <a:moveTo>
                    <a:pt x="206" y="0"/>
                  </a:moveTo>
                  <a:cubicBezTo>
                    <a:pt x="103" y="0"/>
                    <a:pt x="1" y="69"/>
                    <a:pt x="1" y="208"/>
                  </a:cubicBezTo>
                  <a:lnTo>
                    <a:pt x="1" y="1066"/>
                  </a:lnTo>
                  <a:cubicBezTo>
                    <a:pt x="1" y="1181"/>
                    <a:pt x="86" y="1276"/>
                    <a:pt x="201" y="1276"/>
                  </a:cubicBezTo>
                  <a:cubicBezTo>
                    <a:pt x="315" y="1276"/>
                    <a:pt x="411" y="1181"/>
                    <a:pt x="411" y="1066"/>
                  </a:cubicBezTo>
                  <a:lnTo>
                    <a:pt x="411" y="208"/>
                  </a:lnTo>
                  <a:cubicBezTo>
                    <a:pt x="411" y="69"/>
                    <a:pt x="308" y="0"/>
                    <a:pt x="206" y="0"/>
                  </a:cubicBezTo>
                  <a:close/>
                </a:path>
              </a:pathLst>
            </a:custGeom>
            <a:solidFill>
              <a:srgbClr val="536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0282" y="401142"/>
            <a:ext cx="3836789" cy="479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750"/>
              </a:lnSpc>
            </a:pPr>
            <a:endParaRPr lang="en-US" sz="3000" dirty="0"/>
          </a:p>
        </p:txBody>
      </p:sp>
      <p:sp>
        <p:nvSpPr>
          <p:cNvPr id="5" name="Text 2"/>
          <p:cNvSpPr/>
          <p:nvPr/>
        </p:nvSpPr>
        <p:spPr>
          <a:xfrm>
            <a:off x="1061741" y="6340276"/>
            <a:ext cx="5407918" cy="233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endParaRPr lang="en-US" sz="1125" dirty="0"/>
          </a:p>
        </p:txBody>
      </p:sp>
      <p:sp>
        <p:nvSpPr>
          <p:cNvPr id="6" name="Text 3"/>
          <p:cNvSpPr/>
          <p:nvPr/>
        </p:nvSpPr>
        <p:spPr>
          <a:xfrm>
            <a:off x="349250" y="415677"/>
            <a:ext cx="2302073" cy="287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240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About Us Page</a:t>
            </a:r>
            <a:endParaRPr lang="en-US" sz="24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605" y="919164"/>
            <a:ext cx="2709078" cy="56542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280150" y="6092429"/>
            <a:ext cx="5407918" cy="233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endParaRPr lang="en-US" sz="1125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101696-4A7E-30DB-D024-41991A7D5C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-142" r="4" b="1864"/>
          <a:stretch/>
        </p:blipFill>
        <p:spPr bwMode="auto">
          <a:xfrm>
            <a:off x="7095632" y="813821"/>
            <a:ext cx="2717997" cy="57596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6" name="Google Shape;12089;p59">
            <a:extLst>
              <a:ext uri="{FF2B5EF4-FFF2-40B4-BE49-F238E27FC236}">
                <a16:creationId xmlns:a16="http://schemas.microsoft.com/office/drawing/2014/main" id="{FE333620-0C2A-9729-A0E5-A7AAD44CDECF}"/>
              </a:ext>
            </a:extLst>
          </p:cNvPr>
          <p:cNvGrpSpPr/>
          <p:nvPr/>
        </p:nvGrpSpPr>
        <p:grpSpPr>
          <a:xfrm>
            <a:off x="229553" y="4889500"/>
            <a:ext cx="1510347" cy="1828800"/>
            <a:chOff x="1332009" y="1499935"/>
            <a:chExt cx="331895" cy="359311"/>
          </a:xfrm>
        </p:grpSpPr>
        <p:sp>
          <p:nvSpPr>
            <p:cNvPr id="17" name="Google Shape;12090;p59">
              <a:extLst>
                <a:ext uri="{FF2B5EF4-FFF2-40B4-BE49-F238E27FC236}">
                  <a16:creationId xmlns:a16="http://schemas.microsoft.com/office/drawing/2014/main" id="{1CFDB4FD-7F38-0564-232C-BF000FBB45F6}"/>
                </a:ext>
              </a:extLst>
            </p:cNvPr>
            <p:cNvSpPr/>
            <p:nvPr/>
          </p:nvSpPr>
          <p:spPr>
            <a:xfrm>
              <a:off x="1435414" y="1570451"/>
              <a:ext cx="28515" cy="79210"/>
            </a:xfrm>
            <a:custGeom>
              <a:avLst/>
              <a:gdLst/>
              <a:ahLst/>
              <a:cxnLst/>
              <a:rect l="l" t="t" r="r" b="b"/>
              <a:pathLst>
                <a:path w="1089" h="3025" extrusionOk="0">
                  <a:moveTo>
                    <a:pt x="545" y="1"/>
                  </a:moveTo>
                  <a:cubicBezTo>
                    <a:pt x="273" y="1"/>
                    <a:pt x="1" y="182"/>
                    <a:pt x="1" y="544"/>
                  </a:cubicBezTo>
                  <a:lnTo>
                    <a:pt x="1" y="3025"/>
                  </a:lnTo>
                  <a:lnTo>
                    <a:pt x="1088" y="3025"/>
                  </a:lnTo>
                  <a:lnTo>
                    <a:pt x="1088" y="544"/>
                  </a:lnTo>
                  <a:cubicBezTo>
                    <a:pt x="1088" y="182"/>
                    <a:pt x="816" y="1"/>
                    <a:pt x="545" y="1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091;p59">
              <a:extLst>
                <a:ext uri="{FF2B5EF4-FFF2-40B4-BE49-F238E27FC236}">
                  <a16:creationId xmlns:a16="http://schemas.microsoft.com/office/drawing/2014/main" id="{022F8DF7-4F05-7FC8-70D6-D2B7186131C4}"/>
                </a:ext>
              </a:extLst>
            </p:cNvPr>
            <p:cNvSpPr/>
            <p:nvPr/>
          </p:nvSpPr>
          <p:spPr>
            <a:xfrm>
              <a:off x="1435414" y="1627665"/>
              <a:ext cx="28515" cy="21995"/>
            </a:xfrm>
            <a:custGeom>
              <a:avLst/>
              <a:gdLst/>
              <a:ahLst/>
              <a:cxnLst/>
              <a:rect l="l" t="t" r="r" b="b"/>
              <a:pathLst>
                <a:path w="1089" h="840" extrusionOk="0">
                  <a:moveTo>
                    <a:pt x="1" y="0"/>
                  </a:moveTo>
                  <a:lnTo>
                    <a:pt x="1" y="840"/>
                  </a:lnTo>
                  <a:lnTo>
                    <a:pt x="1088" y="84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092;p59">
              <a:extLst>
                <a:ext uri="{FF2B5EF4-FFF2-40B4-BE49-F238E27FC236}">
                  <a16:creationId xmlns:a16="http://schemas.microsoft.com/office/drawing/2014/main" id="{CBA9AA5B-E0A6-5855-1063-8656BBE27BF8}"/>
                </a:ext>
              </a:extLst>
            </p:cNvPr>
            <p:cNvSpPr/>
            <p:nvPr/>
          </p:nvSpPr>
          <p:spPr>
            <a:xfrm>
              <a:off x="1350496" y="1570451"/>
              <a:ext cx="28254" cy="79210"/>
            </a:xfrm>
            <a:custGeom>
              <a:avLst/>
              <a:gdLst/>
              <a:ahLst/>
              <a:cxnLst/>
              <a:rect l="l" t="t" r="r" b="b"/>
              <a:pathLst>
                <a:path w="1079" h="3025" extrusionOk="0">
                  <a:moveTo>
                    <a:pt x="539" y="1"/>
                  </a:moveTo>
                  <a:cubicBezTo>
                    <a:pt x="270" y="1"/>
                    <a:pt x="0" y="182"/>
                    <a:pt x="0" y="544"/>
                  </a:cubicBezTo>
                  <a:lnTo>
                    <a:pt x="0" y="3025"/>
                  </a:lnTo>
                  <a:lnTo>
                    <a:pt x="1078" y="3025"/>
                  </a:lnTo>
                  <a:lnTo>
                    <a:pt x="1078" y="544"/>
                  </a:lnTo>
                  <a:cubicBezTo>
                    <a:pt x="1078" y="182"/>
                    <a:pt x="809" y="1"/>
                    <a:pt x="539" y="1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093;p59">
              <a:extLst>
                <a:ext uri="{FF2B5EF4-FFF2-40B4-BE49-F238E27FC236}">
                  <a16:creationId xmlns:a16="http://schemas.microsoft.com/office/drawing/2014/main" id="{73FD7CDA-6674-B75D-CA14-EC5FC2F768A7}"/>
                </a:ext>
              </a:extLst>
            </p:cNvPr>
            <p:cNvSpPr/>
            <p:nvPr/>
          </p:nvSpPr>
          <p:spPr>
            <a:xfrm>
              <a:off x="1350496" y="1627665"/>
              <a:ext cx="28254" cy="21995"/>
            </a:xfrm>
            <a:custGeom>
              <a:avLst/>
              <a:gdLst/>
              <a:ahLst/>
              <a:cxnLst/>
              <a:rect l="l" t="t" r="r" b="b"/>
              <a:pathLst>
                <a:path w="1079" h="840" extrusionOk="0">
                  <a:moveTo>
                    <a:pt x="0" y="0"/>
                  </a:moveTo>
                  <a:lnTo>
                    <a:pt x="0" y="840"/>
                  </a:lnTo>
                  <a:lnTo>
                    <a:pt x="1078" y="840"/>
                  </a:lnTo>
                  <a:lnTo>
                    <a:pt x="1078" y="0"/>
                  </a:ln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094;p59">
              <a:extLst>
                <a:ext uri="{FF2B5EF4-FFF2-40B4-BE49-F238E27FC236}">
                  <a16:creationId xmlns:a16="http://schemas.microsoft.com/office/drawing/2014/main" id="{2FC42B8A-05B3-6807-0579-53FB54BA1C15}"/>
                </a:ext>
              </a:extLst>
            </p:cNvPr>
            <p:cNvSpPr/>
            <p:nvPr/>
          </p:nvSpPr>
          <p:spPr>
            <a:xfrm>
              <a:off x="1392706" y="1791531"/>
              <a:ext cx="28751" cy="67714"/>
            </a:xfrm>
            <a:custGeom>
              <a:avLst/>
              <a:gdLst/>
              <a:ahLst/>
              <a:cxnLst/>
              <a:rect l="l" t="t" r="r" b="b"/>
              <a:pathLst>
                <a:path w="1098" h="2586" extrusionOk="0">
                  <a:moveTo>
                    <a:pt x="0" y="1"/>
                  </a:moveTo>
                  <a:lnTo>
                    <a:pt x="0" y="2366"/>
                  </a:lnTo>
                  <a:cubicBezTo>
                    <a:pt x="0" y="2490"/>
                    <a:pt x="105" y="2586"/>
                    <a:pt x="229" y="2586"/>
                  </a:cubicBezTo>
                  <a:lnTo>
                    <a:pt x="869" y="2586"/>
                  </a:lnTo>
                  <a:cubicBezTo>
                    <a:pt x="993" y="2586"/>
                    <a:pt x="1098" y="2490"/>
                    <a:pt x="1098" y="2366"/>
                  </a:cubicBezTo>
                  <a:lnTo>
                    <a:pt x="1098" y="1"/>
                  </a:ln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095;p59">
              <a:extLst>
                <a:ext uri="{FF2B5EF4-FFF2-40B4-BE49-F238E27FC236}">
                  <a16:creationId xmlns:a16="http://schemas.microsoft.com/office/drawing/2014/main" id="{264EF799-9B94-3C5B-8864-EA289712139A}"/>
                </a:ext>
              </a:extLst>
            </p:cNvPr>
            <p:cNvSpPr/>
            <p:nvPr/>
          </p:nvSpPr>
          <p:spPr>
            <a:xfrm>
              <a:off x="1392942" y="1791531"/>
              <a:ext cx="28515" cy="22519"/>
            </a:xfrm>
            <a:custGeom>
              <a:avLst/>
              <a:gdLst/>
              <a:ahLst/>
              <a:cxnLst/>
              <a:rect l="l" t="t" r="r" b="b"/>
              <a:pathLst>
                <a:path w="1089" h="860" extrusionOk="0">
                  <a:moveTo>
                    <a:pt x="1" y="1"/>
                  </a:moveTo>
                  <a:lnTo>
                    <a:pt x="1" y="859"/>
                  </a:lnTo>
                  <a:lnTo>
                    <a:pt x="1089" y="859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096;p59">
              <a:extLst>
                <a:ext uri="{FF2B5EF4-FFF2-40B4-BE49-F238E27FC236}">
                  <a16:creationId xmlns:a16="http://schemas.microsoft.com/office/drawing/2014/main" id="{E154647F-F4A5-20CB-0C75-78A608C8B94A}"/>
                </a:ext>
              </a:extLst>
            </p:cNvPr>
            <p:cNvSpPr/>
            <p:nvPr/>
          </p:nvSpPr>
          <p:spPr>
            <a:xfrm>
              <a:off x="1386448" y="1765294"/>
              <a:ext cx="41503" cy="33255"/>
            </a:xfrm>
            <a:custGeom>
              <a:avLst/>
              <a:gdLst/>
              <a:ahLst/>
              <a:cxnLst/>
              <a:rect l="l" t="t" r="r" b="b"/>
              <a:pathLst>
                <a:path w="1585" h="1270" extrusionOk="0">
                  <a:moveTo>
                    <a:pt x="1" y="1"/>
                  </a:moveTo>
                  <a:lnTo>
                    <a:pt x="1" y="1041"/>
                  </a:lnTo>
                  <a:cubicBezTo>
                    <a:pt x="1" y="1165"/>
                    <a:pt x="106" y="1270"/>
                    <a:pt x="230" y="1270"/>
                  </a:cubicBezTo>
                  <a:lnTo>
                    <a:pt x="1356" y="1270"/>
                  </a:lnTo>
                  <a:cubicBezTo>
                    <a:pt x="1480" y="1270"/>
                    <a:pt x="1585" y="1165"/>
                    <a:pt x="1585" y="1041"/>
                  </a:cubicBezTo>
                  <a:lnTo>
                    <a:pt x="1585" y="1"/>
                  </a:lnTo>
                  <a:close/>
                </a:path>
              </a:pathLst>
            </a:custGeom>
            <a:solidFill>
              <a:srgbClr val="94A3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097;p59">
              <a:extLst>
                <a:ext uri="{FF2B5EF4-FFF2-40B4-BE49-F238E27FC236}">
                  <a16:creationId xmlns:a16="http://schemas.microsoft.com/office/drawing/2014/main" id="{D33B324F-92BC-4304-1BA3-F4259290243F}"/>
                </a:ext>
              </a:extLst>
            </p:cNvPr>
            <p:cNvSpPr/>
            <p:nvPr/>
          </p:nvSpPr>
          <p:spPr>
            <a:xfrm>
              <a:off x="1411428" y="1765294"/>
              <a:ext cx="16287" cy="33255"/>
            </a:xfrm>
            <a:custGeom>
              <a:avLst/>
              <a:gdLst/>
              <a:ahLst/>
              <a:cxnLst/>
              <a:rect l="l" t="t" r="r" b="b"/>
              <a:pathLst>
                <a:path w="622" h="1270" extrusionOk="0">
                  <a:moveTo>
                    <a:pt x="1" y="1"/>
                  </a:moveTo>
                  <a:lnTo>
                    <a:pt x="1" y="1270"/>
                  </a:lnTo>
                  <a:lnTo>
                    <a:pt x="402" y="1270"/>
                  </a:lnTo>
                  <a:cubicBezTo>
                    <a:pt x="526" y="1270"/>
                    <a:pt x="621" y="1165"/>
                    <a:pt x="621" y="1041"/>
                  </a:cubicBezTo>
                  <a:lnTo>
                    <a:pt x="621" y="1"/>
                  </a:ln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098;p59">
              <a:extLst>
                <a:ext uri="{FF2B5EF4-FFF2-40B4-BE49-F238E27FC236}">
                  <a16:creationId xmlns:a16="http://schemas.microsoft.com/office/drawing/2014/main" id="{0E6E2BA0-52FC-5790-8CB1-5153E62C4CDA}"/>
                </a:ext>
              </a:extLst>
            </p:cNvPr>
            <p:cNvSpPr/>
            <p:nvPr/>
          </p:nvSpPr>
          <p:spPr>
            <a:xfrm>
              <a:off x="1381473" y="1738585"/>
              <a:ext cx="51480" cy="33517"/>
            </a:xfrm>
            <a:custGeom>
              <a:avLst/>
              <a:gdLst/>
              <a:ahLst/>
              <a:cxnLst/>
              <a:rect l="l" t="t" r="r" b="b"/>
              <a:pathLst>
                <a:path w="1966" h="1280" extrusionOk="0">
                  <a:moveTo>
                    <a:pt x="0" y="0"/>
                  </a:moveTo>
                  <a:lnTo>
                    <a:pt x="0" y="1059"/>
                  </a:lnTo>
                  <a:cubicBezTo>
                    <a:pt x="0" y="1183"/>
                    <a:pt x="96" y="1278"/>
                    <a:pt x="220" y="1278"/>
                  </a:cubicBezTo>
                  <a:lnTo>
                    <a:pt x="1746" y="1278"/>
                  </a:lnTo>
                  <a:cubicBezTo>
                    <a:pt x="1751" y="1279"/>
                    <a:pt x="1756" y="1279"/>
                    <a:pt x="1762" y="1279"/>
                  </a:cubicBezTo>
                  <a:cubicBezTo>
                    <a:pt x="1878" y="1279"/>
                    <a:pt x="1965" y="1178"/>
                    <a:pt x="1965" y="1059"/>
                  </a:cubicBezTo>
                  <a:lnTo>
                    <a:pt x="1965" y="0"/>
                  </a:ln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099;p59">
              <a:extLst>
                <a:ext uri="{FF2B5EF4-FFF2-40B4-BE49-F238E27FC236}">
                  <a16:creationId xmlns:a16="http://schemas.microsoft.com/office/drawing/2014/main" id="{762A5226-264A-6E19-A052-408B7EAFD703}"/>
                </a:ext>
              </a:extLst>
            </p:cNvPr>
            <p:cNvSpPr/>
            <p:nvPr/>
          </p:nvSpPr>
          <p:spPr>
            <a:xfrm>
              <a:off x="1411428" y="1738585"/>
              <a:ext cx="21524" cy="33517"/>
            </a:xfrm>
            <a:custGeom>
              <a:avLst/>
              <a:gdLst/>
              <a:ahLst/>
              <a:cxnLst/>
              <a:rect l="l" t="t" r="r" b="b"/>
              <a:pathLst>
                <a:path w="822" h="1280" extrusionOk="0">
                  <a:moveTo>
                    <a:pt x="1" y="0"/>
                  </a:moveTo>
                  <a:lnTo>
                    <a:pt x="1" y="1278"/>
                  </a:lnTo>
                  <a:lnTo>
                    <a:pt x="592" y="1278"/>
                  </a:lnTo>
                  <a:cubicBezTo>
                    <a:pt x="598" y="1279"/>
                    <a:pt x="603" y="1279"/>
                    <a:pt x="608" y="1279"/>
                  </a:cubicBezTo>
                  <a:cubicBezTo>
                    <a:pt x="725" y="1279"/>
                    <a:pt x="821" y="1178"/>
                    <a:pt x="821" y="1059"/>
                  </a:cubicBezTo>
                  <a:lnTo>
                    <a:pt x="821" y="0"/>
                  </a:ln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100;p59">
              <a:extLst>
                <a:ext uri="{FF2B5EF4-FFF2-40B4-BE49-F238E27FC236}">
                  <a16:creationId xmlns:a16="http://schemas.microsoft.com/office/drawing/2014/main" id="{94A0A290-75CE-1DCB-8243-6CA5CE38918C}"/>
                </a:ext>
              </a:extLst>
            </p:cNvPr>
            <p:cNvSpPr/>
            <p:nvPr/>
          </p:nvSpPr>
          <p:spPr>
            <a:xfrm>
              <a:off x="1339001" y="1668619"/>
              <a:ext cx="136162" cy="77220"/>
            </a:xfrm>
            <a:custGeom>
              <a:avLst/>
              <a:gdLst/>
              <a:ahLst/>
              <a:cxnLst/>
              <a:rect l="l" t="t" r="r" b="b"/>
              <a:pathLst>
                <a:path w="5200" h="2949" extrusionOk="0">
                  <a:moveTo>
                    <a:pt x="0" y="1"/>
                  </a:moveTo>
                  <a:lnTo>
                    <a:pt x="0" y="888"/>
                  </a:lnTo>
                  <a:cubicBezTo>
                    <a:pt x="0" y="936"/>
                    <a:pt x="19" y="984"/>
                    <a:pt x="48" y="1031"/>
                  </a:cubicBezTo>
                  <a:lnTo>
                    <a:pt x="1613" y="2949"/>
                  </a:lnTo>
                  <a:lnTo>
                    <a:pt x="3587" y="2949"/>
                  </a:lnTo>
                  <a:lnTo>
                    <a:pt x="5152" y="1022"/>
                  </a:lnTo>
                  <a:cubicBezTo>
                    <a:pt x="5181" y="984"/>
                    <a:pt x="5200" y="936"/>
                    <a:pt x="5200" y="888"/>
                  </a:cubicBezTo>
                  <a:lnTo>
                    <a:pt x="5200" y="1"/>
                  </a:lnTo>
                  <a:close/>
                </a:path>
              </a:pathLst>
            </a:custGeom>
            <a:solidFill>
              <a:srgbClr val="94A3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101;p59">
              <a:extLst>
                <a:ext uri="{FF2B5EF4-FFF2-40B4-BE49-F238E27FC236}">
                  <a16:creationId xmlns:a16="http://schemas.microsoft.com/office/drawing/2014/main" id="{BDB68E84-35AA-F4E1-1BD0-4308440ECC57}"/>
                </a:ext>
              </a:extLst>
            </p:cNvPr>
            <p:cNvSpPr/>
            <p:nvPr/>
          </p:nvSpPr>
          <p:spPr>
            <a:xfrm>
              <a:off x="1411428" y="1668619"/>
              <a:ext cx="63996" cy="77220"/>
            </a:xfrm>
            <a:custGeom>
              <a:avLst/>
              <a:gdLst/>
              <a:ahLst/>
              <a:cxnLst/>
              <a:rect l="l" t="t" r="r" b="b"/>
              <a:pathLst>
                <a:path w="2444" h="2949" extrusionOk="0">
                  <a:moveTo>
                    <a:pt x="1737" y="1"/>
                  </a:moveTo>
                  <a:lnTo>
                    <a:pt x="1737" y="793"/>
                  </a:lnTo>
                  <a:lnTo>
                    <a:pt x="1" y="2949"/>
                  </a:lnTo>
                  <a:lnTo>
                    <a:pt x="831" y="2949"/>
                  </a:lnTo>
                  <a:lnTo>
                    <a:pt x="2395" y="1022"/>
                  </a:lnTo>
                  <a:cubicBezTo>
                    <a:pt x="2424" y="984"/>
                    <a:pt x="2443" y="936"/>
                    <a:pt x="2443" y="888"/>
                  </a:cubicBezTo>
                  <a:lnTo>
                    <a:pt x="2443" y="1"/>
                  </a:ln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102;p59">
              <a:extLst>
                <a:ext uri="{FF2B5EF4-FFF2-40B4-BE49-F238E27FC236}">
                  <a16:creationId xmlns:a16="http://schemas.microsoft.com/office/drawing/2014/main" id="{9C2B7263-28DC-E301-FB81-A04D93071ED6}"/>
                </a:ext>
              </a:extLst>
            </p:cNvPr>
            <p:cNvSpPr/>
            <p:nvPr/>
          </p:nvSpPr>
          <p:spPr>
            <a:xfrm>
              <a:off x="1332009" y="1640889"/>
              <a:ext cx="150145" cy="27756"/>
            </a:xfrm>
            <a:custGeom>
              <a:avLst/>
              <a:gdLst/>
              <a:ahLst/>
              <a:cxnLst/>
              <a:rect l="l" t="t" r="r" b="b"/>
              <a:pathLst>
                <a:path w="5734" h="1060" extrusionOk="0">
                  <a:moveTo>
                    <a:pt x="205" y="0"/>
                  </a:moveTo>
                  <a:cubicBezTo>
                    <a:pt x="96" y="0"/>
                    <a:pt x="0" y="102"/>
                    <a:pt x="0" y="220"/>
                  </a:cubicBezTo>
                  <a:lnTo>
                    <a:pt x="0" y="831"/>
                  </a:lnTo>
                  <a:cubicBezTo>
                    <a:pt x="0" y="955"/>
                    <a:pt x="105" y="1060"/>
                    <a:pt x="220" y="1060"/>
                  </a:cubicBezTo>
                  <a:lnTo>
                    <a:pt x="5514" y="1060"/>
                  </a:lnTo>
                  <a:cubicBezTo>
                    <a:pt x="5638" y="1060"/>
                    <a:pt x="5734" y="955"/>
                    <a:pt x="5734" y="831"/>
                  </a:cubicBezTo>
                  <a:lnTo>
                    <a:pt x="5734" y="220"/>
                  </a:lnTo>
                  <a:cubicBezTo>
                    <a:pt x="5734" y="102"/>
                    <a:pt x="5646" y="0"/>
                    <a:pt x="5530" y="0"/>
                  </a:cubicBezTo>
                  <a:cubicBezTo>
                    <a:pt x="5525" y="0"/>
                    <a:pt x="5520" y="1"/>
                    <a:pt x="5514" y="1"/>
                  </a:cubicBezTo>
                  <a:lnTo>
                    <a:pt x="220" y="1"/>
                  </a:lnTo>
                  <a:cubicBezTo>
                    <a:pt x="215" y="1"/>
                    <a:pt x="210" y="0"/>
                    <a:pt x="205" y="0"/>
                  </a:cubicBezTo>
                  <a:close/>
                </a:path>
              </a:pathLst>
            </a:custGeom>
            <a:solidFill>
              <a:srgbClr val="BAC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103;p59">
              <a:extLst>
                <a:ext uri="{FF2B5EF4-FFF2-40B4-BE49-F238E27FC236}">
                  <a16:creationId xmlns:a16="http://schemas.microsoft.com/office/drawing/2014/main" id="{A04A711B-AB38-C0BD-7734-F0CD5A0C6852}"/>
                </a:ext>
              </a:extLst>
            </p:cNvPr>
            <p:cNvSpPr/>
            <p:nvPr/>
          </p:nvSpPr>
          <p:spPr>
            <a:xfrm>
              <a:off x="1461651" y="1640889"/>
              <a:ext cx="20503" cy="27756"/>
            </a:xfrm>
            <a:custGeom>
              <a:avLst/>
              <a:gdLst/>
              <a:ahLst/>
              <a:cxnLst/>
              <a:rect l="l" t="t" r="r" b="b"/>
              <a:pathLst>
                <a:path w="783" h="1060" extrusionOk="0">
                  <a:moveTo>
                    <a:pt x="579" y="0"/>
                  </a:moveTo>
                  <a:cubicBezTo>
                    <a:pt x="574" y="0"/>
                    <a:pt x="569" y="1"/>
                    <a:pt x="563" y="1"/>
                  </a:cubicBezTo>
                  <a:lnTo>
                    <a:pt x="0" y="1"/>
                  </a:lnTo>
                  <a:lnTo>
                    <a:pt x="0" y="1060"/>
                  </a:lnTo>
                  <a:lnTo>
                    <a:pt x="563" y="1060"/>
                  </a:lnTo>
                  <a:cubicBezTo>
                    <a:pt x="687" y="1060"/>
                    <a:pt x="783" y="955"/>
                    <a:pt x="783" y="840"/>
                  </a:cubicBezTo>
                  <a:lnTo>
                    <a:pt x="783" y="220"/>
                  </a:lnTo>
                  <a:cubicBezTo>
                    <a:pt x="783" y="102"/>
                    <a:pt x="695" y="0"/>
                    <a:pt x="579" y="0"/>
                  </a:cubicBezTo>
                  <a:close/>
                </a:path>
              </a:pathLst>
            </a:custGeom>
            <a:solidFill>
              <a:srgbClr val="94A3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104;p59">
              <a:extLst>
                <a:ext uri="{FF2B5EF4-FFF2-40B4-BE49-F238E27FC236}">
                  <a16:creationId xmlns:a16="http://schemas.microsoft.com/office/drawing/2014/main" id="{5FC474A1-E86B-A357-AF30-F677B8481E6A}"/>
                </a:ext>
              </a:extLst>
            </p:cNvPr>
            <p:cNvSpPr/>
            <p:nvPr/>
          </p:nvSpPr>
          <p:spPr>
            <a:xfrm>
              <a:off x="1467386" y="1499935"/>
              <a:ext cx="196518" cy="165725"/>
            </a:xfrm>
            <a:custGeom>
              <a:avLst/>
              <a:gdLst/>
              <a:ahLst/>
              <a:cxnLst/>
              <a:rect l="l" t="t" r="r" b="b"/>
              <a:pathLst>
                <a:path w="7505" h="6329" extrusionOk="0">
                  <a:moveTo>
                    <a:pt x="3779" y="1"/>
                  </a:moveTo>
                  <a:cubicBezTo>
                    <a:pt x="3738" y="1"/>
                    <a:pt x="3697" y="2"/>
                    <a:pt x="3655" y="3"/>
                  </a:cubicBezTo>
                  <a:cubicBezTo>
                    <a:pt x="1270" y="108"/>
                    <a:pt x="1" y="2865"/>
                    <a:pt x="1489" y="4735"/>
                  </a:cubicBezTo>
                  <a:lnTo>
                    <a:pt x="1413" y="6099"/>
                  </a:lnTo>
                  <a:cubicBezTo>
                    <a:pt x="1413" y="6229"/>
                    <a:pt x="1523" y="6329"/>
                    <a:pt x="1640" y="6329"/>
                  </a:cubicBezTo>
                  <a:cubicBezTo>
                    <a:pt x="1670" y="6329"/>
                    <a:pt x="1699" y="6323"/>
                    <a:pt x="1728" y="6309"/>
                  </a:cubicBezTo>
                  <a:lnTo>
                    <a:pt x="2968" y="5737"/>
                  </a:lnTo>
                  <a:cubicBezTo>
                    <a:pt x="3234" y="5814"/>
                    <a:pt x="3504" y="5851"/>
                    <a:pt x="3771" y="5851"/>
                  </a:cubicBezTo>
                  <a:cubicBezTo>
                    <a:pt x="4730" y="5851"/>
                    <a:pt x="5650" y="5373"/>
                    <a:pt x="6202" y="4544"/>
                  </a:cubicBezTo>
                  <a:cubicBezTo>
                    <a:pt x="7505" y="2595"/>
                    <a:pt x="6091" y="1"/>
                    <a:pt x="3779" y="1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105;p59">
              <a:extLst>
                <a:ext uri="{FF2B5EF4-FFF2-40B4-BE49-F238E27FC236}">
                  <a16:creationId xmlns:a16="http://schemas.microsoft.com/office/drawing/2014/main" id="{1FCA23E5-3010-88D5-428C-BBDBFE271C78}"/>
                </a:ext>
              </a:extLst>
            </p:cNvPr>
            <p:cNvSpPr/>
            <p:nvPr/>
          </p:nvSpPr>
          <p:spPr>
            <a:xfrm>
              <a:off x="1369873" y="1679852"/>
              <a:ext cx="74653" cy="11050"/>
            </a:xfrm>
            <a:custGeom>
              <a:avLst/>
              <a:gdLst/>
              <a:ahLst/>
              <a:cxnLst/>
              <a:rect l="l" t="t" r="r" b="b"/>
              <a:pathLst>
                <a:path w="2851" h="422" extrusionOk="0">
                  <a:moveTo>
                    <a:pt x="273" y="1"/>
                  </a:moveTo>
                  <a:cubicBezTo>
                    <a:pt x="1" y="1"/>
                    <a:pt x="1" y="422"/>
                    <a:pt x="273" y="422"/>
                  </a:cubicBezTo>
                  <a:cubicBezTo>
                    <a:pt x="279" y="422"/>
                    <a:pt x="284" y="421"/>
                    <a:pt x="291" y="421"/>
                  </a:cubicBezTo>
                  <a:lnTo>
                    <a:pt x="2551" y="421"/>
                  </a:lnTo>
                  <a:cubicBezTo>
                    <a:pt x="2558" y="421"/>
                    <a:pt x="2564" y="422"/>
                    <a:pt x="2570" y="422"/>
                  </a:cubicBezTo>
                  <a:cubicBezTo>
                    <a:pt x="2851" y="422"/>
                    <a:pt x="2851" y="1"/>
                    <a:pt x="2570" y="1"/>
                  </a:cubicBezTo>
                  <a:cubicBezTo>
                    <a:pt x="2564" y="1"/>
                    <a:pt x="2558" y="1"/>
                    <a:pt x="2551" y="1"/>
                  </a:cubicBezTo>
                  <a:lnTo>
                    <a:pt x="291" y="1"/>
                  </a:lnTo>
                  <a:cubicBezTo>
                    <a:pt x="284" y="1"/>
                    <a:pt x="279" y="1"/>
                    <a:pt x="273" y="1"/>
                  </a:cubicBezTo>
                  <a:close/>
                </a:path>
              </a:pathLst>
            </a:custGeom>
            <a:solidFill>
              <a:srgbClr val="536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106;p59">
              <a:extLst>
                <a:ext uri="{FF2B5EF4-FFF2-40B4-BE49-F238E27FC236}">
                  <a16:creationId xmlns:a16="http://schemas.microsoft.com/office/drawing/2014/main" id="{69B47883-4CD6-23A6-B70D-21D30E95228A}"/>
                </a:ext>
              </a:extLst>
            </p:cNvPr>
            <p:cNvSpPr/>
            <p:nvPr/>
          </p:nvSpPr>
          <p:spPr>
            <a:xfrm>
              <a:off x="1533346" y="1524496"/>
              <a:ext cx="60487" cy="92459"/>
            </a:xfrm>
            <a:custGeom>
              <a:avLst/>
              <a:gdLst/>
              <a:ahLst/>
              <a:cxnLst/>
              <a:rect l="l" t="t" r="r" b="b"/>
              <a:pathLst>
                <a:path w="2310" h="3531" extrusionOk="0">
                  <a:moveTo>
                    <a:pt x="1136" y="0"/>
                  </a:moveTo>
                  <a:cubicBezTo>
                    <a:pt x="1088" y="0"/>
                    <a:pt x="1050" y="29"/>
                    <a:pt x="1031" y="67"/>
                  </a:cubicBezTo>
                  <a:lnTo>
                    <a:pt x="39" y="1822"/>
                  </a:lnTo>
                  <a:cubicBezTo>
                    <a:pt x="0" y="1899"/>
                    <a:pt x="48" y="1994"/>
                    <a:pt x="144" y="1994"/>
                  </a:cubicBezTo>
                  <a:lnTo>
                    <a:pt x="1021" y="1994"/>
                  </a:lnTo>
                  <a:lnTo>
                    <a:pt x="401" y="3377"/>
                  </a:lnTo>
                  <a:cubicBezTo>
                    <a:pt x="373" y="3462"/>
                    <a:pt x="443" y="3531"/>
                    <a:pt x="516" y="3531"/>
                  </a:cubicBezTo>
                  <a:cubicBezTo>
                    <a:pt x="543" y="3531"/>
                    <a:pt x="569" y="3522"/>
                    <a:pt x="592" y="3502"/>
                  </a:cubicBezTo>
                  <a:lnTo>
                    <a:pt x="2252" y="1498"/>
                  </a:lnTo>
                  <a:cubicBezTo>
                    <a:pt x="2309" y="1422"/>
                    <a:pt x="2261" y="1317"/>
                    <a:pt x="2166" y="1307"/>
                  </a:cubicBezTo>
                  <a:lnTo>
                    <a:pt x="1183" y="1307"/>
                  </a:lnTo>
                  <a:lnTo>
                    <a:pt x="2032" y="191"/>
                  </a:lnTo>
                  <a:cubicBezTo>
                    <a:pt x="2080" y="115"/>
                    <a:pt x="2032" y="10"/>
                    <a:pt x="1937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12089;p59">
            <a:extLst>
              <a:ext uri="{FF2B5EF4-FFF2-40B4-BE49-F238E27FC236}">
                <a16:creationId xmlns:a16="http://schemas.microsoft.com/office/drawing/2014/main" id="{5A92A589-A58A-2A65-C26A-AF7949820D8F}"/>
              </a:ext>
            </a:extLst>
          </p:cNvPr>
          <p:cNvGrpSpPr/>
          <p:nvPr/>
        </p:nvGrpSpPr>
        <p:grpSpPr>
          <a:xfrm rot="10800000">
            <a:off x="10629111" y="0"/>
            <a:ext cx="1537265" cy="1923109"/>
            <a:chOff x="1332009" y="1487329"/>
            <a:chExt cx="321094" cy="371916"/>
          </a:xfrm>
        </p:grpSpPr>
        <p:sp>
          <p:nvSpPr>
            <p:cNvPr id="65" name="Google Shape;12090;p59">
              <a:extLst>
                <a:ext uri="{FF2B5EF4-FFF2-40B4-BE49-F238E27FC236}">
                  <a16:creationId xmlns:a16="http://schemas.microsoft.com/office/drawing/2014/main" id="{166EB977-2DEB-CE86-6E52-654CEE9455BF}"/>
                </a:ext>
              </a:extLst>
            </p:cNvPr>
            <p:cNvSpPr/>
            <p:nvPr/>
          </p:nvSpPr>
          <p:spPr>
            <a:xfrm>
              <a:off x="1435414" y="1570451"/>
              <a:ext cx="28515" cy="79210"/>
            </a:xfrm>
            <a:custGeom>
              <a:avLst/>
              <a:gdLst/>
              <a:ahLst/>
              <a:cxnLst/>
              <a:rect l="l" t="t" r="r" b="b"/>
              <a:pathLst>
                <a:path w="1089" h="3025" extrusionOk="0">
                  <a:moveTo>
                    <a:pt x="545" y="1"/>
                  </a:moveTo>
                  <a:cubicBezTo>
                    <a:pt x="273" y="1"/>
                    <a:pt x="1" y="182"/>
                    <a:pt x="1" y="544"/>
                  </a:cubicBezTo>
                  <a:lnTo>
                    <a:pt x="1" y="3025"/>
                  </a:lnTo>
                  <a:lnTo>
                    <a:pt x="1088" y="3025"/>
                  </a:lnTo>
                  <a:lnTo>
                    <a:pt x="1088" y="544"/>
                  </a:lnTo>
                  <a:cubicBezTo>
                    <a:pt x="1088" y="182"/>
                    <a:pt x="816" y="1"/>
                    <a:pt x="545" y="1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091;p59">
              <a:extLst>
                <a:ext uri="{FF2B5EF4-FFF2-40B4-BE49-F238E27FC236}">
                  <a16:creationId xmlns:a16="http://schemas.microsoft.com/office/drawing/2014/main" id="{BC3DBBC7-68EC-8CD1-137C-780B7B4C0702}"/>
                </a:ext>
              </a:extLst>
            </p:cNvPr>
            <p:cNvSpPr/>
            <p:nvPr/>
          </p:nvSpPr>
          <p:spPr>
            <a:xfrm>
              <a:off x="1435414" y="1627665"/>
              <a:ext cx="28515" cy="21995"/>
            </a:xfrm>
            <a:custGeom>
              <a:avLst/>
              <a:gdLst/>
              <a:ahLst/>
              <a:cxnLst/>
              <a:rect l="l" t="t" r="r" b="b"/>
              <a:pathLst>
                <a:path w="1089" h="840" extrusionOk="0">
                  <a:moveTo>
                    <a:pt x="1" y="0"/>
                  </a:moveTo>
                  <a:lnTo>
                    <a:pt x="1" y="840"/>
                  </a:lnTo>
                  <a:lnTo>
                    <a:pt x="1088" y="840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092;p59">
              <a:extLst>
                <a:ext uri="{FF2B5EF4-FFF2-40B4-BE49-F238E27FC236}">
                  <a16:creationId xmlns:a16="http://schemas.microsoft.com/office/drawing/2014/main" id="{E4B010CA-E505-F58D-22AE-80C7D07102DC}"/>
                </a:ext>
              </a:extLst>
            </p:cNvPr>
            <p:cNvSpPr/>
            <p:nvPr/>
          </p:nvSpPr>
          <p:spPr>
            <a:xfrm>
              <a:off x="1350496" y="1570451"/>
              <a:ext cx="28254" cy="79210"/>
            </a:xfrm>
            <a:custGeom>
              <a:avLst/>
              <a:gdLst/>
              <a:ahLst/>
              <a:cxnLst/>
              <a:rect l="l" t="t" r="r" b="b"/>
              <a:pathLst>
                <a:path w="1079" h="3025" extrusionOk="0">
                  <a:moveTo>
                    <a:pt x="539" y="1"/>
                  </a:moveTo>
                  <a:cubicBezTo>
                    <a:pt x="270" y="1"/>
                    <a:pt x="0" y="182"/>
                    <a:pt x="0" y="544"/>
                  </a:cubicBezTo>
                  <a:lnTo>
                    <a:pt x="0" y="3025"/>
                  </a:lnTo>
                  <a:lnTo>
                    <a:pt x="1078" y="3025"/>
                  </a:lnTo>
                  <a:lnTo>
                    <a:pt x="1078" y="544"/>
                  </a:lnTo>
                  <a:cubicBezTo>
                    <a:pt x="1078" y="182"/>
                    <a:pt x="809" y="1"/>
                    <a:pt x="539" y="1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093;p59">
              <a:extLst>
                <a:ext uri="{FF2B5EF4-FFF2-40B4-BE49-F238E27FC236}">
                  <a16:creationId xmlns:a16="http://schemas.microsoft.com/office/drawing/2014/main" id="{EFADA40C-E70B-6FB6-3723-DCD9CE0B373C}"/>
                </a:ext>
              </a:extLst>
            </p:cNvPr>
            <p:cNvSpPr/>
            <p:nvPr/>
          </p:nvSpPr>
          <p:spPr>
            <a:xfrm>
              <a:off x="1350496" y="1627665"/>
              <a:ext cx="28254" cy="21995"/>
            </a:xfrm>
            <a:custGeom>
              <a:avLst/>
              <a:gdLst/>
              <a:ahLst/>
              <a:cxnLst/>
              <a:rect l="l" t="t" r="r" b="b"/>
              <a:pathLst>
                <a:path w="1079" h="840" extrusionOk="0">
                  <a:moveTo>
                    <a:pt x="0" y="0"/>
                  </a:moveTo>
                  <a:lnTo>
                    <a:pt x="0" y="840"/>
                  </a:lnTo>
                  <a:lnTo>
                    <a:pt x="1078" y="840"/>
                  </a:lnTo>
                  <a:lnTo>
                    <a:pt x="1078" y="0"/>
                  </a:ln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094;p59">
              <a:extLst>
                <a:ext uri="{FF2B5EF4-FFF2-40B4-BE49-F238E27FC236}">
                  <a16:creationId xmlns:a16="http://schemas.microsoft.com/office/drawing/2014/main" id="{9AAFE468-FE3E-E557-5E15-4BE77CBA2AEB}"/>
                </a:ext>
              </a:extLst>
            </p:cNvPr>
            <p:cNvSpPr/>
            <p:nvPr/>
          </p:nvSpPr>
          <p:spPr>
            <a:xfrm>
              <a:off x="1392706" y="1791531"/>
              <a:ext cx="28751" cy="67714"/>
            </a:xfrm>
            <a:custGeom>
              <a:avLst/>
              <a:gdLst/>
              <a:ahLst/>
              <a:cxnLst/>
              <a:rect l="l" t="t" r="r" b="b"/>
              <a:pathLst>
                <a:path w="1098" h="2586" extrusionOk="0">
                  <a:moveTo>
                    <a:pt x="0" y="1"/>
                  </a:moveTo>
                  <a:lnTo>
                    <a:pt x="0" y="2366"/>
                  </a:lnTo>
                  <a:cubicBezTo>
                    <a:pt x="0" y="2490"/>
                    <a:pt x="105" y="2586"/>
                    <a:pt x="229" y="2586"/>
                  </a:cubicBezTo>
                  <a:lnTo>
                    <a:pt x="869" y="2586"/>
                  </a:lnTo>
                  <a:cubicBezTo>
                    <a:pt x="993" y="2586"/>
                    <a:pt x="1098" y="2490"/>
                    <a:pt x="1098" y="2366"/>
                  </a:cubicBezTo>
                  <a:lnTo>
                    <a:pt x="1098" y="1"/>
                  </a:ln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095;p59">
              <a:extLst>
                <a:ext uri="{FF2B5EF4-FFF2-40B4-BE49-F238E27FC236}">
                  <a16:creationId xmlns:a16="http://schemas.microsoft.com/office/drawing/2014/main" id="{06119984-4228-3A61-85A9-A51AA8D5CAC8}"/>
                </a:ext>
              </a:extLst>
            </p:cNvPr>
            <p:cNvSpPr/>
            <p:nvPr/>
          </p:nvSpPr>
          <p:spPr>
            <a:xfrm>
              <a:off x="1392942" y="1791531"/>
              <a:ext cx="28515" cy="22519"/>
            </a:xfrm>
            <a:custGeom>
              <a:avLst/>
              <a:gdLst/>
              <a:ahLst/>
              <a:cxnLst/>
              <a:rect l="l" t="t" r="r" b="b"/>
              <a:pathLst>
                <a:path w="1089" h="860" extrusionOk="0">
                  <a:moveTo>
                    <a:pt x="1" y="1"/>
                  </a:moveTo>
                  <a:lnTo>
                    <a:pt x="1" y="859"/>
                  </a:lnTo>
                  <a:lnTo>
                    <a:pt x="1089" y="859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096;p59">
              <a:extLst>
                <a:ext uri="{FF2B5EF4-FFF2-40B4-BE49-F238E27FC236}">
                  <a16:creationId xmlns:a16="http://schemas.microsoft.com/office/drawing/2014/main" id="{DE2C075D-2CDC-0886-34F8-0AED775BBAA4}"/>
                </a:ext>
              </a:extLst>
            </p:cNvPr>
            <p:cNvSpPr/>
            <p:nvPr/>
          </p:nvSpPr>
          <p:spPr>
            <a:xfrm>
              <a:off x="1386448" y="1765294"/>
              <a:ext cx="41503" cy="33255"/>
            </a:xfrm>
            <a:custGeom>
              <a:avLst/>
              <a:gdLst/>
              <a:ahLst/>
              <a:cxnLst/>
              <a:rect l="l" t="t" r="r" b="b"/>
              <a:pathLst>
                <a:path w="1585" h="1270" extrusionOk="0">
                  <a:moveTo>
                    <a:pt x="1" y="1"/>
                  </a:moveTo>
                  <a:lnTo>
                    <a:pt x="1" y="1041"/>
                  </a:lnTo>
                  <a:cubicBezTo>
                    <a:pt x="1" y="1165"/>
                    <a:pt x="106" y="1270"/>
                    <a:pt x="230" y="1270"/>
                  </a:cubicBezTo>
                  <a:lnTo>
                    <a:pt x="1356" y="1270"/>
                  </a:lnTo>
                  <a:cubicBezTo>
                    <a:pt x="1480" y="1270"/>
                    <a:pt x="1585" y="1165"/>
                    <a:pt x="1585" y="1041"/>
                  </a:cubicBezTo>
                  <a:lnTo>
                    <a:pt x="1585" y="1"/>
                  </a:lnTo>
                  <a:close/>
                </a:path>
              </a:pathLst>
            </a:custGeom>
            <a:solidFill>
              <a:srgbClr val="94A3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097;p59">
              <a:extLst>
                <a:ext uri="{FF2B5EF4-FFF2-40B4-BE49-F238E27FC236}">
                  <a16:creationId xmlns:a16="http://schemas.microsoft.com/office/drawing/2014/main" id="{D6CAE1C4-C529-51C6-630D-BFADD30B4FCF}"/>
                </a:ext>
              </a:extLst>
            </p:cNvPr>
            <p:cNvSpPr/>
            <p:nvPr/>
          </p:nvSpPr>
          <p:spPr>
            <a:xfrm>
              <a:off x="1411428" y="1765294"/>
              <a:ext cx="16287" cy="33255"/>
            </a:xfrm>
            <a:custGeom>
              <a:avLst/>
              <a:gdLst/>
              <a:ahLst/>
              <a:cxnLst/>
              <a:rect l="l" t="t" r="r" b="b"/>
              <a:pathLst>
                <a:path w="622" h="1270" extrusionOk="0">
                  <a:moveTo>
                    <a:pt x="1" y="1"/>
                  </a:moveTo>
                  <a:lnTo>
                    <a:pt x="1" y="1270"/>
                  </a:lnTo>
                  <a:lnTo>
                    <a:pt x="402" y="1270"/>
                  </a:lnTo>
                  <a:cubicBezTo>
                    <a:pt x="526" y="1270"/>
                    <a:pt x="621" y="1165"/>
                    <a:pt x="621" y="1041"/>
                  </a:cubicBezTo>
                  <a:lnTo>
                    <a:pt x="621" y="1"/>
                  </a:ln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098;p59">
              <a:extLst>
                <a:ext uri="{FF2B5EF4-FFF2-40B4-BE49-F238E27FC236}">
                  <a16:creationId xmlns:a16="http://schemas.microsoft.com/office/drawing/2014/main" id="{DFDE6F52-3FC0-FA93-0016-1DD6464BDB2E}"/>
                </a:ext>
              </a:extLst>
            </p:cNvPr>
            <p:cNvSpPr/>
            <p:nvPr/>
          </p:nvSpPr>
          <p:spPr>
            <a:xfrm>
              <a:off x="1381473" y="1738585"/>
              <a:ext cx="51480" cy="33517"/>
            </a:xfrm>
            <a:custGeom>
              <a:avLst/>
              <a:gdLst/>
              <a:ahLst/>
              <a:cxnLst/>
              <a:rect l="l" t="t" r="r" b="b"/>
              <a:pathLst>
                <a:path w="1966" h="1280" extrusionOk="0">
                  <a:moveTo>
                    <a:pt x="0" y="0"/>
                  </a:moveTo>
                  <a:lnTo>
                    <a:pt x="0" y="1059"/>
                  </a:lnTo>
                  <a:cubicBezTo>
                    <a:pt x="0" y="1183"/>
                    <a:pt x="96" y="1278"/>
                    <a:pt x="220" y="1278"/>
                  </a:cubicBezTo>
                  <a:lnTo>
                    <a:pt x="1746" y="1278"/>
                  </a:lnTo>
                  <a:cubicBezTo>
                    <a:pt x="1751" y="1279"/>
                    <a:pt x="1756" y="1279"/>
                    <a:pt x="1762" y="1279"/>
                  </a:cubicBezTo>
                  <a:cubicBezTo>
                    <a:pt x="1878" y="1279"/>
                    <a:pt x="1965" y="1178"/>
                    <a:pt x="1965" y="1059"/>
                  </a:cubicBezTo>
                  <a:lnTo>
                    <a:pt x="1965" y="0"/>
                  </a:ln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099;p59">
              <a:extLst>
                <a:ext uri="{FF2B5EF4-FFF2-40B4-BE49-F238E27FC236}">
                  <a16:creationId xmlns:a16="http://schemas.microsoft.com/office/drawing/2014/main" id="{3853C109-6818-DD0C-5F8C-368BE6EA7FF2}"/>
                </a:ext>
              </a:extLst>
            </p:cNvPr>
            <p:cNvSpPr/>
            <p:nvPr/>
          </p:nvSpPr>
          <p:spPr>
            <a:xfrm>
              <a:off x="1411428" y="1738585"/>
              <a:ext cx="21524" cy="33517"/>
            </a:xfrm>
            <a:custGeom>
              <a:avLst/>
              <a:gdLst/>
              <a:ahLst/>
              <a:cxnLst/>
              <a:rect l="l" t="t" r="r" b="b"/>
              <a:pathLst>
                <a:path w="822" h="1280" extrusionOk="0">
                  <a:moveTo>
                    <a:pt x="1" y="0"/>
                  </a:moveTo>
                  <a:lnTo>
                    <a:pt x="1" y="1278"/>
                  </a:lnTo>
                  <a:lnTo>
                    <a:pt x="592" y="1278"/>
                  </a:lnTo>
                  <a:cubicBezTo>
                    <a:pt x="598" y="1279"/>
                    <a:pt x="603" y="1279"/>
                    <a:pt x="608" y="1279"/>
                  </a:cubicBezTo>
                  <a:cubicBezTo>
                    <a:pt x="725" y="1279"/>
                    <a:pt x="821" y="1178"/>
                    <a:pt x="821" y="1059"/>
                  </a:cubicBezTo>
                  <a:lnTo>
                    <a:pt x="821" y="0"/>
                  </a:ln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100;p59">
              <a:extLst>
                <a:ext uri="{FF2B5EF4-FFF2-40B4-BE49-F238E27FC236}">
                  <a16:creationId xmlns:a16="http://schemas.microsoft.com/office/drawing/2014/main" id="{BD60BAFF-3B17-A04D-7A89-733DD2F0ED08}"/>
                </a:ext>
              </a:extLst>
            </p:cNvPr>
            <p:cNvSpPr/>
            <p:nvPr/>
          </p:nvSpPr>
          <p:spPr>
            <a:xfrm>
              <a:off x="1339001" y="1668619"/>
              <a:ext cx="136162" cy="77220"/>
            </a:xfrm>
            <a:custGeom>
              <a:avLst/>
              <a:gdLst/>
              <a:ahLst/>
              <a:cxnLst/>
              <a:rect l="l" t="t" r="r" b="b"/>
              <a:pathLst>
                <a:path w="5200" h="2949" extrusionOk="0">
                  <a:moveTo>
                    <a:pt x="0" y="1"/>
                  </a:moveTo>
                  <a:lnTo>
                    <a:pt x="0" y="888"/>
                  </a:lnTo>
                  <a:cubicBezTo>
                    <a:pt x="0" y="936"/>
                    <a:pt x="19" y="984"/>
                    <a:pt x="48" y="1031"/>
                  </a:cubicBezTo>
                  <a:lnTo>
                    <a:pt x="1613" y="2949"/>
                  </a:lnTo>
                  <a:lnTo>
                    <a:pt x="3587" y="2949"/>
                  </a:lnTo>
                  <a:lnTo>
                    <a:pt x="5152" y="1022"/>
                  </a:lnTo>
                  <a:cubicBezTo>
                    <a:pt x="5181" y="984"/>
                    <a:pt x="5200" y="936"/>
                    <a:pt x="5200" y="888"/>
                  </a:cubicBezTo>
                  <a:lnTo>
                    <a:pt x="5200" y="1"/>
                  </a:lnTo>
                  <a:close/>
                </a:path>
              </a:pathLst>
            </a:custGeom>
            <a:solidFill>
              <a:srgbClr val="94A3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101;p59">
              <a:extLst>
                <a:ext uri="{FF2B5EF4-FFF2-40B4-BE49-F238E27FC236}">
                  <a16:creationId xmlns:a16="http://schemas.microsoft.com/office/drawing/2014/main" id="{DBA85357-0806-F771-3BA6-C0F311C8C678}"/>
                </a:ext>
              </a:extLst>
            </p:cNvPr>
            <p:cNvSpPr/>
            <p:nvPr/>
          </p:nvSpPr>
          <p:spPr>
            <a:xfrm>
              <a:off x="1411428" y="1668619"/>
              <a:ext cx="63996" cy="77220"/>
            </a:xfrm>
            <a:custGeom>
              <a:avLst/>
              <a:gdLst/>
              <a:ahLst/>
              <a:cxnLst/>
              <a:rect l="l" t="t" r="r" b="b"/>
              <a:pathLst>
                <a:path w="2444" h="2949" extrusionOk="0">
                  <a:moveTo>
                    <a:pt x="1737" y="1"/>
                  </a:moveTo>
                  <a:lnTo>
                    <a:pt x="1737" y="793"/>
                  </a:lnTo>
                  <a:lnTo>
                    <a:pt x="1" y="2949"/>
                  </a:lnTo>
                  <a:lnTo>
                    <a:pt x="831" y="2949"/>
                  </a:lnTo>
                  <a:lnTo>
                    <a:pt x="2395" y="1022"/>
                  </a:lnTo>
                  <a:cubicBezTo>
                    <a:pt x="2424" y="984"/>
                    <a:pt x="2443" y="936"/>
                    <a:pt x="2443" y="888"/>
                  </a:cubicBezTo>
                  <a:lnTo>
                    <a:pt x="2443" y="1"/>
                  </a:ln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102;p59">
              <a:extLst>
                <a:ext uri="{FF2B5EF4-FFF2-40B4-BE49-F238E27FC236}">
                  <a16:creationId xmlns:a16="http://schemas.microsoft.com/office/drawing/2014/main" id="{FC9AFBCB-0FB3-7F34-1320-ADB6A7768D85}"/>
                </a:ext>
              </a:extLst>
            </p:cNvPr>
            <p:cNvSpPr/>
            <p:nvPr/>
          </p:nvSpPr>
          <p:spPr>
            <a:xfrm>
              <a:off x="1332009" y="1640889"/>
              <a:ext cx="150145" cy="27756"/>
            </a:xfrm>
            <a:custGeom>
              <a:avLst/>
              <a:gdLst/>
              <a:ahLst/>
              <a:cxnLst/>
              <a:rect l="l" t="t" r="r" b="b"/>
              <a:pathLst>
                <a:path w="5734" h="1060" extrusionOk="0">
                  <a:moveTo>
                    <a:pt x="205" y="0"/>
                  </a:moveTo>
                  <a:cubicBezTo>
                    <a:pt x="96" y="0"/>
                    <a:pt x="0" y="102"/>
                    <a:pt x="0" y="220"/>
                  </a:cubicBezTo>
                  <a:lnTo>
                    <a:pt x="0" y="831"/>
                  </a:lnTo>
                  <a:cubicBezTo>
                    <a:pt x="0" y="955"/>
                    <a:pt x="105" y="1060"/>
                    <a:pt x="220" y="1060"/>
                  </a:cubicBezTo>
                  <a:lnTo>
                    <a:pt x="5514" y="1060"/>
                  </a:lnTo>
                  <a:cubicBezTo>
                    <a:pt x="5638" y="1060"/>
                    <a:pt x="5734" y="955"/>
                    <a:pt x="5734" y="831"/>
                  </a:cubicBezTo>
                  <a:lnTo>
                    <a:pt x="5734" y="220"/>
                  </a:lnTo>
                  <a:cubicBezTo>
                    <a:pt x="5734" y="102"/>
                    <a:pt x="5646" y="0"/>
                    <a:pt x="5530" y="0"/>
                  </a:cubicBezTo>
                  <a:cubicBezTo>
                    <a:pt x="5525" y="0"/>
                    <a:pt x="5520" y="1"/>
                    <a:pt x="5514" y="1"/>
                  </a:cubicBezTo>
                  <a:lnTo>
                    <a:pt x="220" y="1"/>
                  </a:lnTo>
                  <a:cubicBezTo>
                    <a:pt x="215" y="1"/>
                    <a:pt x="210" y="0"/>
                    <a:pt x="205" y="0"/>
                  </a:cubicBezTo>
                  <a:close/>
                </a:path>
              </a:pathLst>
            </a:custGeom>
            <a:solidFill>
              <a:srgbClr val="BAC2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103;p59">
              <a:extLst>
                <a:ext uri="{FF2B5EF4-FFF2-40B4-BE49-F238E27FC236}">
                  <a16:creationId xmlns:a16="http://schemas.microsoft.com/office/drawing/2014/main" id="{3558E59C-392E-E236-51D3-F6501C698D97}"/>
                </a:ext>
              </a:extLst>
            </p:cNvPr>
            <p:cNvSpPr/>
            <p:nvPr/>
          </p:nvSpPr>
          <p:spPr>
            <a:xfrm>
              <a:off x="1461651" y="1640889"/>
              <a:ext cx="20503" cy="27756"/>
            </a:xfrm>
            <a:custGeom>
              <a:avLst/>
              <a:gdLst/>
              <a:ahLst/>
              <a:cxnLst/>
              <a:rect l="l" t="t" r="r" b="b"/>
              <a:pathLst>
                <a:path w="783" h="1060" extrusionOk="0">
                  <a:moveTo>
                    <a:pt x="579" y="0"/>
                  </a:moveTo>
                  <a:cubicBezTo>
                    <a:pt x="574" y="0"/>
                    <a:pt x="569" y="1"/>
                    <a:pt x="563" y="1"/>
                  </a:cubicBezTo>
                  <a:lnTo>
                    <a:pt x="0" y="1"/>
                  </a:lnTo>
                  <a:lnTo>
                    <a:pt x="0" y="1060"/>
                  </a:lnTo>
                  <a:lnTo>
                    <a:pt x="563" y="1060"/>
                  </a:lnTo>
                  <a:cubicBezTo>
                    <a:pt x="687" y="1060"/>
                    <a:pt x="783" y="955"/>
                    <a:pt x="783" y="840"/>
                  </a:cubicBezTo>
                  <a:lnTo>
                    <a:pt x="783" y="220"/>
                  </a:lnTo>
                  <a:cubicBezTo>
                    <a:pt x="783" y="102"/>
                    <a:pt x="695" y="0"/>
                    <a:pt x="579" y="0"/>
                  </a:cubicBezTo>
                  <a:close/>
                </a:path>
              </a:pathLst>
            </a:custGeom>
            <a:solidFill>
              <a:srgbClr val="94A3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104;p59">
              <a:extLst>
                <a:ext uri="{FF2B5EF4-FFF2-40B4-BE49-F238E27FC236}">
                  <a16:creationId xmlns:a16="http://schemas.microsoft.com/office/drawing/2014/main" id="{7BA4B55B-952D-D720-9AE9-6F22F9C42E4A}"/>
                </a:ext>
              </a:extLst>
            </p:cNvPr>
            <p:cNvSpPr/>
            <p:nvPr/>
          </p:nvSpPr>
          <p:spPr>
            <a:xfrm rot="11211552">
              <a:off x="1468202" y="1487329"/>
              <a:ext cx="184901" cy="177732"/>
            </a:xfrm>
            <a:custGeom>
              <a:avLst/>
              <a:gdLst/>
              <a:ahLst/>
              <a:cxnLst/>
              <a:rect l="l" t="t" r="r" b="b"/>
              <a:pathLst>
                <a:path w="7505" h="6329" extrusionOk="0">
                  <a:moveTo>
                    <a:pt x="3779" y="1"/>
                  </a:moveTo>
                  <a:cubicBezTo>
                    <a:pt x="3738" y="1"/>
                    <a:pt x="3697" y="2"/>
                    <a:pt x="3655" y="3"/>
                  </a:cubicBezTo>
                  <a:cubicBezTo>
                    <a:pt x="1270" y="108"/>
                    <a:pt x="1" y="2865"/>
                    <a:pt x="1489" y="4735"/>
                  </a:cubicBezTo>
                  <a:lnTo>
                    <a:pt x="1413" y="6099"/>
                  </a:lnTo>
                  <a:cubicBezTo>
                    <a:pt x="1413" y="6229"/>
                    <a:pt x="1523" y="6329"/>
                    <a:pt x="1640" y="6329"/>
                  </a:cubicBezTo>
                  <a:cubicBezTo>
                    <a:pt x="1670" y="6329"/>
                    <a:pt x="1699" y="6323"/>
                    <a:pt x="1728" y="6309"/>
                  </a:cubicBezTo>
                  <a:lnTo>
                    <a:pt x="2968" y="5737"/>
                  </a:lnTo>
                  <a:cubicBezTo>
                    <a:pt x="3234" y="5814"/>
                    <a:pt x="3504" y="5851"/>
                    <a:pt x="3771" y="5851"/>
                  </a:cubicBezTo>
                  <a:cubicBezTo>
                    <a:pt x="4730" y="5851"/>
                    <a:pt x="5650" y="5373"/>
                    <a:pt x="6202" y="4544"/>
                  </a:cubicBezTo>
                  <a:cubicBezTo>
                    <a:pt x="7505" y="2595"/>
                    <a:pt x="6091" y="1"/>
                    <a:pt x="3779" y="1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105;p59">
              <a:extLst>
                <a:ext uri="{FF2B5EF4-FFF2-40B4-BE49-F238E27FC236}">
                  <a16:creationId xmlns:a16="http://schemas.microsoft.com/office/drawing/2014/main" id="{37DAC60B-49F8-B2D5-4B42-3A62C3800DB8}"/>
                </a:ext>
              </a:extLst>
            </p:cNvPr>
            <p:cNvSpPr/>
            <p:nvPr/>
          </p:nvSpPr>
          <p:spPr>
            <a:xfrm>
              <a:off x="1369873" y="1679852"/>
              <a:ext cx="74653" cy="11050"/>
            </a:xfrm>
            <a:custGeom>
              <a:avLst/>
              <a:gdLst/>
              <a:ahLst/>
              <a:cxnLst/>
              <a:rect l="l" t="t" r="r" b="b"/>
              <a:pathLst>
                <a:path w="2851" h="422" extrusionOk="0">
                  <a:moveTo>
                    <a:pt x="273" y="1"/>
                  </a:moveTo>
                  <a:cubicBezTo>
                    <a:pt x="1" y="1"/>
                    <a:pt x="1" y="422"/>
                    <a:pt x="273" y="422"/>
                  </a:cubicBezTo>
                  <a:cubicBezTo>
                    <a:pt x="279" y="422"/>
                    <a:pt x="284" y="421"/>
                    <a:pt x="291" y="421"/>
                  </a:cubicBezTo>
                  <a:lnTo>
                    <a:pt x="2551" y="421"/>
                  </a:lnTo>
                  <a:cubicBezTo>
                    <a:pt x="2558" y="421"/>
                    <a:pt x="2564" y="422"/>
                    <a:pt x="2570" y="422"/>
                  </a:cubicBezTo>
                  <a:cubicBezTo>
                    <a:pt x="2851" y="422"/>
                    <a:pt x="2851" y="1"/>
                    <a:pt x="2570" y="1"/>
                  </a:cubicBezTo>
                  <a:cubicBezTo>
                    <a:pt x="2564" y="1"/>
                    <a:pt x="2558" y="1"/>
                    <a:pt x="2551" y="1"/>
                  </a:cubicBezTo>
                  <a:lnTo>
                    <a:pt x="291" y="1"/>
                  </a:lnTo>
                  <a:cubicBezTo>
                    <a:pt x="284" y="1"/>
                    <a:pt x="279" y="1"/>
                    <a:pt x="273" y="1"/>
                  </a:cubicBezTo>
                  <a:close/>
                </a:path>
              </a:pathLst>
            </a:custGeom>
            <a:solidFill>
              <a:srgbClr val="536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106;p59">
              <a:extLst>
                <a:ext uri="{FF2B5EF4-FFF2-40B4-BE49-F238E27FC236}">
                  <a16:creationId xmlns:a16="http://schemas.microsoft.com/office/drawing/2014/main" id="{F292D623-3EE3-5CCF-6634-D025938E546D}"/>
                </a:ext>
              </a:extLst>
            </p:cNvPr>
            <p:cNvSpPr/>
            <p:nvPr/>
          </p:nvSpPr>
          <p:spPr>
            <a:xfrm rot="10800000">
              <a:off x="1533346" y="1524496"/>
              <a:ext cx="60487" cy="92459"/>
            </a:xfrm>
            <a:custGeom>
              <a:avLst/>
              <a:gdLst/>
              <a:ahLst/>
              <a:cxnLst/>
              <a:rect l="l" t="t" r="r" b="b"/>
              <a:pathLst>
                <a:path w="2310" h="3531" extrusionOk="0">
                  <a:moveTo>
                    <a:pt x="1136" y="0"/>
                  </a:moveTo>
                  <a:cubicBezTo>
                    <a:pt x="1088" y="0"/>
                    <a:pt x="1050" y="29"/>
                    <a:pt x="1031" y="67"/>
                  </a:cubicBezTo>
                  <a:lnTo>
                    <a:pt x="39" y="1822"/>
                  </a:lnTo>
                  <a:cubicBezTo>
                    <a:pt x="0" y="1899"/>
                    <a:pt x="48" y="1994"/>
                    <a:pt x="144" y="1994"/>
                  </a:cubicBezTo>
                  <a:lnTo>
                    <a:pt x="1021" y="1994"/>
                  </a:lnTo>
                  <a:lnTo>
                    <a:pt x="401" y="3377"/>
                  </a:lnTo>
                  <a:cubicBezTo>
                    <a:pt x="373" y="3462"/>
                    <a:pt x="443" y="3531"/>
                    <a:pt x="516" y="3531"/>
                  </a:cubicBezTo>
                  <a:cubicBezTo>
                    <a:pt x="543" y="3531"/>
                    <a:pt x="569" y="3522"/>
                    <a:pt x="592" y="3502"/>
                  </a:cubicBezTo>
                  <a:lnTo>
                    <a:pt x="2252" y="1498"/>
                  </a:lnTo>
                  <a:cubicBezTo>
                    <a:pt x="2309" y="1422"/>
                    <a:pt x="2261" y="1317"/>
                    <a:pt x="2166" y="1307"/>
                  </a:cubicBezTo>
                  <a:lnTo>
                    <a:pt x="1183" y="1307"/>
                  </a:lnTo>
                  <a:lnTo>
                    <a:pt x="2032" y="191"/>
                  </a:lnTo>
                  <a:cubicBezTo>
                    <a:pt x="2080" y="115"/>
                    <a:pt x="2032" y="10"/>
                    <a:pt x="1937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3662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F32B4B2-8299-CD83-80CD-5265E9AE7B94}"/>
              </a:ext>
            </a:extLst>
          </p:cNvPr>
          <p:cNvSpPr/>
          <p:nvPr/>
        </p:nvSpPr>
        <p:spPr>
          <a:xfrm>
            <a:off x="189051" y="264754"/>
            <a:ext cx="1567311" cy="602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280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Testing</a:t>
            </a:r>
            <a:endParaRPr lang="en-US" sz="2800" dirty="0"/>
          </a:p>
        </p:txBody>
      </p:sp>
      <p:sp>
        <p:nvSpPr>
          <p:cNvPr id="32" name="Shape 1">
            <a:extLst>
              <a:ext uri="{FF2B5EF4-FFF2-40B4-BE49-F238E27FC236}">
                <a16:creationId xmlns:a16="http://schemas.microsoft.com/office/drawing/2014/main" id="{FE3AD5F9-F268-45E4-AB35-C196C9CA17E7}"/>
              </a:ext>
            </a:extLst>
          </p:cNvPr>
          <p:cNvSpPr/>
          <p:nvPr/>
        </p:nvSpPr>
        <p:spPr>
          <a:xfrm>
            <a:off x="89148" y="1004390"/>
            <a:ext cx="12042906" cy="5038800"/>
          </a:xfrm>
          <a:prstGeom prst="roundRect">
            <a:avLst>
              <a:gd name="adj" fmla="val 286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en-IL" sz="1600" dirty="0"/>
          </a:p>
        </p:txBody>
      </p:sp>
      <p:sp>
        <p:nvSpPr>
          <p:cNvPr id="33" name="Shape 2">
            <a:extLst>
              <a:ext uri="{FF2B5EF4-FFF2-40B4-BE49-F238E27FC236}">
                <a16:creationId xmlns:a16="http://schemas.microsoft.com/office/drawing/2014/main" id="{B8EFBB1B-1533-3EFF-C7B1-CF099A4E4F9B}"/>
              </a:ext>
            </a:extLst>
          </p:cNvPr>
          <p:cNvSpPr/>
          <p:nvPr/>
        </p:nvSpPr>
        <p:spPr>
          <a:xfrm>
            <a:off x="928" y="1132407"/>
            <a:ext cx="11893620" cy="51499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L" sz="1400"/>
          </a:p>
        </p:txBody>
      </p:sp>
      <p:sp>
        <p:nvSpPr>
          <p:cNvPr id="34" name="Text 3">
            <a:extLst>
              <a:ext uri="{FF2B5EF4-FFF2-40B4-BE49-F238E27FC236}">
                <a16:creationId xmlns:a16="http://schemas.microsoft.com/office/drawing/2014/main" id="{49BC6806-7798-0F33-65D5-194FDE322FC5}"/>
              </a:ext>
            </a:extLst>
          </p:cNvPr>
          <p:cNvSpPr/>
          <p:nvPr/>
        </p:nvSpPr>
        <p:spPr>
          <a:xfrm>
            <a:off x="189051" y="1244156"/>
            <a:ext cx="4078241" cy="285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5E98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Test Number</a:t>
            </a:r>
            <a:endParaRPr lang="en-US" sz="1400" dirty="0"/>
          </a:p>
        </p:txBody>
      </p:sp>
      <p:sp>
        <p:nvSpPr>
          <p:cNvPr id="35" name="Text 4">
            <a:extLst>
              <a:ext uri="{FF2B5EF4-FFF2-40B4-BE49-F238E27FC236}">
                <a16:creationId xmlns:a16="http://schemas.microsoft.com/office/drawing/2014/main" id="{941BD552-2DFB-1F74-AF61-A80426920A9C}"/>
              </a:ext>
            </a:extLst>
          </p:cNvPr>
          <p:cNvSpPr/>
          <p:nvPr/>
        </p:nvSpPr>
        <p:spPr>
          <a:xfrm>
            <a:off x="3522681" y="1225009"/>
            <a:ext cx="4074428" cy="285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5E98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Description</a:t>
            </a:r>
            <a:endParaRPr lang="en-US" sz="1400" dirty="0"/>
          </a:p>
        </p:txBody>
      </p:sp>
      <p:sp>
        <p:nvSpPr>
          <p:cNvPr id="36" name="Text 5">
            <a:extLst>
              <a:ext uri="{FF2B5EF4-FFF2-40B4-BE49-F238E27FC236}">
                <a16:creationId xmlns:a16="http://schemas.microsoft.com/office/drawing/2014/main" id="{4A8A60B5-18E9-68ED-6988-C0D899542D25}"/>
              </a:ext>
            </a:extLst>
          </p:cNvPr>
          <p:cNvSpPr/>
          <p:nvPr/>
        </p:nvSpPr>
        <p:spPr>
          <a:xfrm>
            <a:off x="7983359" y="1225009"/>
            <a:ext cx="4075620" cy="285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5E98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Expected Result</a:t>
            </a:r>
            <a:endParaRPr lang="en-US" sz="1400" dirty="0"/>
          </a:p>
        </p:txBody>
      </p:sp>
      <p:sp>
        <p:nvSpPr>
          <p:cNvPr id="37" name="Shape 6">
            <a:extLst>
              <a:ext uri="{FF2B5EF4-FFF2-40B4-BE49-F238E27FC236}">
                <a16:creationId xmlns:a16="http://schemas.microsoft.com/office/drawing/2014/main" id="{84688BEA-3709-824C-5EAD-BD2CDEB62B50}"/>
              </a:ext>
            </a:extLst>
          </p:cNvPr>
          <p:cNvSpPr/>
          <p:nvPr/>
        </p:nvSpPr>
        <p:spPr>
          <a:xfrm>
            <a:off x="0" y="1593298"/>
            <a:ext cx="12028495" cy="87468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L" sz="1400"/>
          </a:p>
        </p:txBody>
      </p:sp>
      <p:sp>
        <p:nvSpPr>
          <p:cNvPr id="38" name="Text 7">
            <a:extLst>
              <a:ext uri="{FF2B5EF4-FFF2-40B4-BE49-F238E27FC236}">
                <a16:creationId xmlns:a16="http://schemas.microsoft.com/office/drawing/2014/main" id="{1A421DAE-EE89-9F6C-35C2-AEB3EEB3128E}"/>
              </a:ext>
            </a:extLst>
          </p:cNvPr>
          <p:cNvSpPr/>
          <p:nvPr/>
        </p:nvSpPr>
        <p:spPr>
          <a:xfrm>
            <a:off x="189051" y="1771841"/>
            <a:ext cx="4078241" cy="285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5E98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1400" dirty="0"/>
          </a:p>
        </p:txBody>
      </p:sp>
      <p:sp>
        <p:nvSpPr>
          <p:cNvPr id="39" name="Text 8">
            <a:extLst>
              <a:ext uri="{FF2B5EF4-FFF2-40B4-BE49-F238E27FC236}">
                <a16:creationId xmlns:a16="http://schemas.microsoft.com/office/drawing/2014/main" id="{840D5E72-CA78-EDF2-06D8-996952AD0F36}"/>
              </a:ext>
            </a:extLst>
          </p:cNvPr>
          <p:cNvSpPr/>
          <p:nvPr/>
        </p:nvSpPr>
        <p:spPr>
          <a:xfrm>
            <a:off x="3522681" y="1661489"/>
            <a:ext cx="4074428" cy="571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5E98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Verify the system allows the user to enter new orders into the system.</a:t>
            </a:r>
            <a:endParaRPr lang="en-US" sz="1400" dirty="0"/>
          </a:p>
        </p:txBody>
      </p:sp>
      <p:sp>
        <p:nvSpPr>
          <p:cNvPr id="40" name="Text 9">
            <a:extLst>
              <a:ext uri="{FF2B5EF4-FFF2-40B4-BE49-F238E27FC236}">
                <a16:creationId xmlns:a16="http://schemas.microsoft.com/office/drawing/2014/main" id="{B912A121-7EE0-ECF6-568D-8C00D1063F51}"/>
              </a:ext>
            </a:extLst>
          </p:cNvPr>
          <p:cNvSpPr/>
          <p:nvPr/>
        </p:nvSpPr>
        <p:spPr>
          <a:xfrm>
            <a:off x="7968118" y="1661489"/>
            <a:ext cx="4075620" cy="571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5E98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user can successfully enter and save new order details into the system.</a:t>
            </a:r>
            <a:endParaRPr lang="en-US" sz="1400" dirty="0"/>
          </a:p>
        </p:txBody>
      </p:sp>
      <p:sp>
        <p:nvSpPr>
          <p:cNvPr id="41" name="Shape 10">
            <a:extLst>
              <a:ext uri="{FF2B5EF4-FFF2-40B4-BE49-F238E27FC236}">
                <a16:creationId xmlns:a16="http://schemas.microsoft.com/office/drawing/2014/main" id="{DC289DFE-B316-AB41-B5AE-E3B3454015EE}"/>
              </a:ext>
            </a:extLst>
          </p:cNvPr>
          <p:cNvSpPr/>
          <p:nvPr/>
        </p:nvSpPr>
        <p:spPr>
          <a:xfrm>
            <a:off x="836" y="2487715"/>
            <a:ext cx="12035283" cy="8008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L" sz="1400"/>
          </a:p>
        </p:txBody>
      </p:sp>
      <p:sp>
        <p:nvSpPr>
          <p:cNvPr id="42" name="Text 11">
            <a:extLst>
              <a:ext uri="{FF2B5EF4-FFF2-40B4-BE49-F238E27FC236}">
                <a16:creationId xmlns:a16="http://schemas.microsoft.com/office/drawing/2014/main" id="{E779D386-771F-5933-A2D0-D06D42482632}"/>
              </a:ext>
            </a:extLst>
          </p:cNvPr>
          <p:cNvSpPr/>
          <p:nvPr/>
        </p:nvSpPr>
        <p:spPr>
          <a:xfrm>
            <a:off x="189051" y="2592420"/>
            <a:ext cx="4078241" cy="285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5E98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1400" dirty="0"/>
          </a:p>
        </p:txBody>
      </p:sp>
      <p:sp>
        <p:nvSpPr>
          <p:cNvPr id="43" name="Text 12">
            <a:extLst>
              <a:ext uri="{FF2B5EF4-FFF2-40B4-BE49-F238E27FC236}">
                <a16:creationId xmlns:a16="http://schemas.microsoft.com/office/drawing/2014/main" id="{13088632-51FD-E72A-97DD-29132CCC48DE}"/>
              </a:ext>
            </a:extLst>
          </p:cNvPr>
          <p:cNvSpPr/>
          <p:nvPr/>
        </p:nvSpPr>
        <p:spPr>
          <a:xfrm>
            <a:off x="3522681" y="2482068"/>
            <a:ext cx="4074428" cy="571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5E98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Verify the system allows the user to track the status of orders.</a:t>
            </a:r>
            <a:endParaRPr lang="en-US" sz="1400" dirty="0"/>
          </a:p>
        </p:txBody>
      </p:sp>
      <p:sp>
        <p:nvSpPr>
          <p:cNvPr id="44" name="Text 13">
            <a:extLst>
              <a:ext uri="{FF2B5EF4-FFF2-40B4-BE49-F238E27FC236}">
                <a16:creationId xmlns:a16="http://schemas.microsoft.com/office/drawing/2014/main" id="{CD648470-BEAD-6DEE-308B-982A434E592F}"/>
              </a:ext>
            </a:extLst>
          </p:cNvPr>
          <p:cNvSpPr/>
          <p:nvPr/>
        </p:nvSpPr>
        <p:spPr>
          <a:xfrm>
            <a:off x="7968118" y="2482068"/>
            <a:ext cx="4075620" cy="571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5E98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user can view the status of any order using the order tracking feature.</a:t>
            </a:r>
            <a:endParaRPr lang="en-US" sz="1400" dirty="0"/>
          </a:p>
        </p:txBody>
      </p:sp>
      <p:sp>
        <p:nvSpPr>
          <p:cNvPr id="45" name="Shape 14">
            <a:extLst>
              <a:ext uri="{FF2B5EF4-FFF2-40B4-BE49-F238E27FC236}">
                <a16:creationId xmlns:a16="http://schemas.microsoft.com/office/drawing/2014/main" id="{E1EC1B4F-8413-A77A-A4C6-91914502CA4E}"/>
              </a:ext>
            </a:extLst>
          </p:cNvPr>
          <p:cNvSpPr/>
          <p:nvPr/>
        </p:nvSpPr>
        <p:spPr>
          <a:xfrm>
            <a:off x="0" y="3308294"/>
            <a:ext cx="12004803" cy="8008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L" sz="1400"/>
          </a:p>
        </p:txBody>
      </p:sp>
      <p:sp>
        <p:nvSpPr>
          <p:cNvPr id="46" name="Text 15">
            <a:extLst>
              <a:ext uri="{FF2B5EF4-FFF2-40B4-BE49-F238E27FC236}">
                <a16:creationId xmlns:a16="http://schemas.microsoft.com/office/drawing/2014/main" id="{6BC0637C-83A5-D141-5DD8-6E9E1735C23E}"/>
              </a:ext>
            </a:extLst>
          </p:cNvPr>
          <p:cNvSpPr/>
          <p:nvPr/>
        </p:nvSpPr>
        <p:spPr>
          <a:xfrm>
            <a:off x="189051" y="3412999"/>
            <a:ext cx="4078241" cy="285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5E98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1400" dirty="0"/>
          </a:p>
        </p:txBody>
      </p:sp>
      <p:sp>
        <p:nvSpPr>
          <p:cNvPr id="47" name="Text 16">
            <a:extLst>
              <a:ext uri="{FF2B5EF4-FFF2-40B4-BE49-F238E27FC236}">
                <a16:creationId xmlns:a16="http://schemas.microsoft.com/office/drawing/2014/main" id="{D76DEC0C-0501-E964-5241-560FA571DEED}"/>
              </a:ext>
            </a:extLst>
          </p:cNvPr>
          <p:cNvSpPr/>
          <p:nvPr/>
        </p:nvSpPr>
        <p:spPr>
          <a:xfrm>
            <a:off x="3522681" y="3302647"/>
            <a:ext cx="4074428" cy="571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5E98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Verify the system allows the user to log in to their account.</a:t>
            </a:r>
            <a:endParaRPr lang="en-US" sz="1400" dirty="0"/>
          </a:p>
        </p:txBody>
      </p:sp>
      <p:sp>
        <p:nvSpPr>
          <p:cNvPr id="48" name="Text 17">
            <a:extLst>
              <a:ext uri="{FF2B5EF4-FFF2-40B4-BE49-F238E27FC236}">
                <a16:creationId xmlns:a16="http://schemas.microsoft.com/office/drawing/2014/main" id="{0CA32939-BFFF-75CD-4400-BCBC16154EA5}"/>
              </a:ext>
            </a:extLst>
          </p:cNvPr>
          <p:cNvSpPr/>
          <p:nvPr/>
        </p:nvSpPr>
        <p:spPr>
          <a:xfrm>
            <a:off x="7968118" y="3302647"/>
            <a:ext cx="4075620" cy="571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5E98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user can log in using valid credentials and gain access to the system.</a:t>
            </a:r>
            <a:endParaRPr lang="en-US" sz="1400" dirty="0"/>
          </a:p>
        </p:txBody>
      </p:sp>
      <p:sp>
        <p:nvSpPr>
          <p:cNvPr id="49" name="Shape 18">
            <a:extLst>
              <a:ext uri="{FF2B5EF4-FFF2-40B4-BE49-F238E27FC236}">
                <a16:creationId xmlns:a16="http://schemas.microsoft.com/office/drawing/2014/main" id="{5F5AE191-EB69-06FF-BF29-DE8E22A4A6DD}"/>
              </a:ext>
            </a:extLst>
          </p:cNvPr>
          <p:cNvSpPr/>
          <p:nvPr/>
        </p:nvSpPr>
        <p:spPr>
          <a:xfrm>
            <a:off x="832" y="4135917"/>
            <a:ext cx="12042906" cy="98943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L" sz="1400"/>
          </a:p>
        </p:txBody>
      </p:sp>
      <p:sp>
        <p:nvSpPr>
          <p:cNvPr id="50" name="Text 19">
            <a:extLst>
              <a:ext uri="{FF2B5EF4-FFF2-40B4-BE49-F238E27FC236}">
                <a16:creationId xmlns:a16="http://schemas.microsoft.com/office/drawing/2014/main" id="{6A77179F-51A1-0BC0-1792-8CEE88624785}"/>
              </a:ext>
            </a:extLst>
          </p:cNvPr>
          <p:cNvSpPr/>
          <p:nvPr/>
        </p:nvSpPr>
        <p:spPr>
          <a:xfrm>
            <a:off x="189051" y="4233577"/>
            <a:ext cx="4078241" cy="285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5E98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1400" dirty="0"/>
          </a:p>
        </p:txBody>
      </p:sp>
      <p:sp>
        <p:nvSpPr>
          <p:cNvPr id="51" name="Text 20">
            <a:extLst>
              <a:ext uri="{FF2B5EF4-FFF2-40B4-BE49-F238E27FC236}">
                <a16:creationId xmlns:a16="http://schemas.microsoft.com/office/drawing/2014/main" id="{3DF2713E-76A0-C68A-8B67-0717ED8F71DF}"/>
              </a:ext>
            </a:extLst>
          </p:cNvPr>
          <p:cNvSpPr/>
          <p:nvPr/>
        </p:nvSpPr>
        <p:spPr>
          <a:xfrm>
            <a:off x="3518868" y="4123224"/>
            <a:ext cx="4078241" cy="708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5E98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Verify the system allows the user to sign up for a new account.</a:t>
            </a:r>
            <a:endParaRPr lang="en-US" sz="1400" dirty="0"/>
          </a:p>
        </p:txBody>
      </p:sp>
      <p:sp>
        <p:nvSpPr>
          <p:cNvPr id="52" name="Text 21">
            <a:extLst>
              <a:ext uri="{FF2B5EF4-FFF2-40B4-BE49-F238E27FC236}">
                <a16:creationId xmlns:a16="http://schemas.microsoft.com/office/drawing/2014/main" id="{DE5D0FBE-2B0E-E8BF-8797-4B374A2D214F}"/>
              </a:ext>
            </a:extLst>
          </p:cNvPr>
          <p:cNvSpPr/>
          <p:nvPr/>
        </p:nvSpPr>
        <p:spPr>
          <a:xfrm>
            <a:off x="7968118" y="4130270"/>
            <a:ext cx="4075620" cy="857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5E98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New users can create an account by providing the necessary information and completing the registration process.</a:t>
            </a:r>
            <a:endParaRPr lang="en-US" sz="1400" dirty="0"/>
          </a:p>
        </p:txBody>
      </p:sp>
      <p:sp>
        <p:nvSpPr>
          <p:cNvPr id="53" name="Shape 22">
            <a:extLst>
              <a:ext uri="{FF2B5EF4-FFF2-40B4-BE49-F238E27FC236}">
                <a16:creationId xmlns:a16="http://schemas.microsoft.com/office/drawing/2014/main" id="{5187A35A-DCC5-5707-AFB7-0B8D0A95AD12}"/>
              </a:ext>
            </a:extLst>
          </p:cNvPr>
          <p:cNvSpPr/>
          <p:nvPr/>
        </p:nvSpPr>
        <p:spPr>
          <a:xfrm>
            <a:off x="0" y="5242345"/>
            <a:ext cx="12042906" cy="8008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L" sz="1400"/>
          </a:p>
        </p:txBody>
      </p:sp>
      <p:sp>
        <p:nvSpPr>
          <p:cNvPr id="54" name="Text 23">
            <a:extLst>
              <a:ext uri="{FF2B5EF4-FFF2-40B4-BE49-F238E27FC236}">
                <a16:creationId xmlns:a16="http://schemas.microsoft.com/office/drawing/2014/main" id="{A299B8B9-C598-F9AA-45A0-E5052D60C395}"/>
              </a:ext>
            </a:extLst>
          </p:cNvPr>
          <p:cNvSpPr/>
          <p:nvPr/>
        </p:nvSpPr>
        <p:spPr>
          <a:xfrm>
            <a:off x="189051" y="5347050"/>
            <a:ext cx="4078241" cy="285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5E98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</a:t>
            </a:r>
            <a:endParaRPr lang="en-US" sz="1400" dirty="0"/>
          </a:p>
        </p:txBody>
      </p:sp>
      <p:sp>
        <p:nvSpPr>
          <p:cNvPr id="55" name="Text 24">
            <a:extLst>
              <a:ext uri="{FF2B5EF4-FFF2-40B4-BE49-F238E27FC236}">
                <a16:creationId xmlns:a16="http://schemas.microsoft.com/office/drawing/2014/main" id="{BFC88DBE-8E37-21DF-0A6A-0F2B4FCF3C62}"/>
              </a:ext>
            </a:extLst>
          </p:cNvPr>
          <p:cNvSpPr/>
          <p:nvPr/>
        </p:nvSpPr>
        <p:spPr>
          <a:xfrm>
            <a:off x="3522681" y="5281910"/>
            <a:ext cx="4074428" cy="571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5E98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Verify the system allows warehouse staff to generate pick lists to prepare orders.</a:t>
            </a:r>
            <a:endParaRPr lang="en-US" sz="1400" dirty="0"/>
          </a:p>
        </p:txBody>
      </p:sp>
      <p:sp>
        <p:nvSpPr>
          <p:cNvPr id="56" name="Text 25">
            <a:extLst>
              <a:ext uri="{FF2B5EF4-FFF2-40B4-BE49-F238E27FC236}">
                <a16:creationId xmlns:a16="http://schemas.microsoft.com/office/drawing/2014/main" id="{13FDD6AF-A789-B500-46BB-1C6D6179950D}"/>
              </a:ext>
            </a:extLst>
          </p:cNvPr>
          <p:cNvSpPr/>
          <p:nvPr/>
        </p:nvSpPr>
        <p:spPr>
          <a:xfrm>
            <a:off x="7968118" y="5236698"/>
            <a:ext cx="4075620" cy="571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5E98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Warehouse staff can generate pick lists for orders to prepare them for shipment.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8033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">
            <a:extLst>
              <a:ext uri="{FF2B5EF4-FFF2-40B4-BE49-F238E27FC236}">
                <a16:creationId xmlns:a16="http://schemas.microsoft.com/office/drawing/2014/main" id="{35CB80B2-8F47-6A30-9207-07161BD7D032}"/>
              </a:ext>
            </a:extLst>
          </p:cNvPr>
          <p:cNvSpPr/>
          <p:nvPr/>
        </p:nvSpPr>
        <p:spPr>
          <a:xfrm>
            <a:off x="80423" y="805543"/>
            <a:ext cx="11774119" cy="5649042"/>
          </a:xfrm>
          <a:prstGeom prst="roundRect">
            <a:avLst>
              <a:gd name="adj" fmla="val 312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endParaRPr lang="en-IL" sz="1600"/>
          </a:p>
        </p:txBody>
      </p:sp>
      <p:sp>
        <p:nvSpPr>
          <p:cNvPr id="26" name="Text 3">
            <a:extLst>
              <a:ext uri="{FF2B5EF4-FFF2-40B4-BE49-F238E27FC236}">
                <a16:creationId xmlns:a16="http://schemas.microsoft.com/office/drawing/2014/main" id="{C3F235DD-7C9B-A21E-28F5-833164B88666}"/>
              </a:ext>
            </a:extLst>
          </p:cNvPr>
          <p:cNvSpPr/>
          <p:nvPr/>
        </p:nvSpPr>
        <p:spPr>
          <a:xfrm>
            <a:off x="176305" y="899823"/>
            <a:ext cx="3833357" cy="268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400" b="1" dirty="0">
                <a:solidFill>
                  <a:srgbClr val="5E98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Test Number</a:t>
            </a:r>
            <a:endParaRPr lang="en-US" sz="1400" dirty="0"/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42681BD4-8428-A0EB-0065-3D5300130611}"/>
              </a:ext>
            </a:extLst>
          </p:cNvPr>
          <p:cNvSpPr/>
          <p:nvPr/>
        </p:nvSpPr>
        <p:spPr>
          <a:xfrm>
            <a:off x="3348025" y="860615"/>
            <a:ext cx="3829679" cy="268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400" b="1" dirty="0">
                <a:solidFill>
                  <a:srgbClr val="5E98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Description</a:t>
            </a:r>
            <a:endParaRPr lang="en-US" sz="1400" dirty="0"/>
          </a:p>
        </p:txBody>
      </p:sp>
      <p:sp>
        <p:nvSpPr>
          <p:cNvPr id="28" name="Text 5">
            <a:extLst>
              <a:ext uri="{FF2B5EF4-FFF2-40B4-BE49-F238E27FC236}">
                <a16:creationId xmlns:a16="http://schemas.microsoft.com/office/drawing/2014/main" id="{3892FE03-ED32-7D76-2ABE-39A2B985315E}"/>
              </a:ext>
            </a:extLst>
          </p:cNvPr>
          <p:cNvSpPr/>
          <p:nvPr/>
        </p:nvSpPr>
        <p:spPr>
          <a:xfrm>
            <a:off x="7737184" y="860615"/>
            <a:ext cx="3830712" cy="268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400" b="1" dirty="0">
                <a:solidFill>
                  <a:srgbClr val="5E98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Expected Result</a:t>
            </a:r>
            <a:endParaRPr lang="en-US" sz="1400" dirty="0"/>
          </a:p>
        </p:txBody>
      </p:sp>
      <p:sp>
        <p:nvSpPr>
          <p:cNvPr id="29" name="Shape 6">
            <a:extLst>
              <a:ext uri="{FF2B5EF4-FFF2-40B4-BE49-F238E27FC236}">
                <a16:creationId xmlns:a16="http://schemas.microsoft.com/office/drawing/2014/main" id="{C1C95C2E-1270-E438-38ED-283BDF568C60}"/>
              </a:ext>
            </a:extLst>
          </p:cNvPr>
          <p:cNvSpPr/>
          <p:nvPr/>
        </p:nvSpPr>
        <p:spPr>
          <a:xfrm>
            <a:off x="80424" y="1606290"/>
            <a:ext cx="11774118" cy="13590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L" sz="1600"/>
          </a:p>
        </p:txBody>
      </p:sp>
      <p:sp>
        <p:nvSpPr>
          <p:cNvPr id="30" name="Text 7">
            <a:extLst>
              <a:ext uri="{FF2B5EF4-FFF2-40B4-BE49-F238E27FC236}">
                <a16:creationId xmlns:a16="http://schemas.microsoft.com/office/drawing/2014/main" id="{7A548EE5-CEFA-6358-88E8-4CE1DE9EDCDF}"/>
              </a:ext>
            </a:extLst>
          </p:cNvPr>
          <p:cNvSpPr/>
          <p:nvPr/>
        </p:nvSpPr>
        <p:spPr>
          <a:xfrm>
            <a:off x="170732" y="1593881"/>
            <a:ext cx="3833357" cy="268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400" b="1" dirty="0">
                <a:solidFill>
                  <a:srgbClr val="5E98F1"/>
                </a:solidFill>
                <a:latin typeface="Montserrat" pitchFamily="34" charset="0"/>
              </a:rPr>
              <a:t>6</a:t>
            </a:r>
            <a:endParaRPr lang="en-US" sz="1400" dirty="0"/>
          </a:p>
        </p:txBody>
      </p:sp>
      <p:sp>
        <p:nvSpPr>
          <p:cNvPr id="31" name="Text 8">
            <a:extLst>
              <a:ext uri="{FF2B5EF4-FFF2-40B4-BE49-F238E27FC236}">
                <a16:creationId xmlns:a16="http://schemas.microsoft.com/office/drawing/2014/main" id="{0011CA8D-0FF6-7848-1DCD-7A754F70D8DA}"/>
              </a:ext>
            </a:extLst>
          </p:cNvPr>
          <p:cNvSpPr/>
          <p:nvPr/>
        </p:nvSpPr>
        <p:spPr>
          <a:xfrm>
            <a:off x="3348025" y="1644699"/>
            <a:ext cx="3829679" cy="937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400" b="1" dirty="0">
                <a:solidFill>
                  <a:srgbClr val="5E98F1"/>
                </a:solidFill>
                <a:latin typeface="Montserrat" panose="00000500000000000000" pitchFamily="2" charset="0"/>
                <a:ea typeface="Montserrat" pitchFamily="34" charset="-122"/>
                <a:cs typeface="Montserrat" pitchFamily="34" charset="-120"/>
              </a:rPr>
              <a:t>Verify the system allows the user to provide instructions for packing orders.</a:t>
            </a:r>
            <a:endParaRPr lang="en-US" sz="1400" b="1" dirty="0">
              <a:latin typeface="Montserrat" panose="00000500000000000000" pitchFamily="2" charset="0"/>
            </a:endParaRPr>
          </a:p>
        </p:txBody>
      </p:sp>
      <p:sp>
        <p:nvSpPr>
          <p:cNvPr id="32" name="Text 9">
            <a:extLst>
              <a:ext uri="{FF2B5EF4-FFF2-40B4-BE49-F238E27FC236}">
                <a16:creationId xmlns:a16="http://schemas.microsoft.com/office/drawing/2014/main" id="{A0640B0B-787C-7FB8-7445-3B91C5FF4C98}"/>
              </a:ext>
            </a:extLst>
          </p:cNvPr>
          <p:cNvSpPr/>
          <p:nvPr/>
        </p:nvSpPr>
        <p:spPr>
          <a:xfrm>
            <a:off x="7737184" y="1644699"/>
            <a:ext cx="3830712" cy="1074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400" b="1" dirty="0">
                <a:solidFill>
                  <a:srgbClr val="5E98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user can add specific packing instructions to an order.</a:t>
            </a:r>
            <a:endParaRPr lang="en-US" sz="1400" dirty="0"/>
          </a:p>
        </p:txBody>
      </p:sp>
      <p:sp>
        <p:nvSpPr>
          <p:cNvPr id="33" name="Shape 10">
            <a:extLst>
              <a:ext uri="{FF2B5EF4-FFF2-40B4-BE49-F238E27FC236}">
                <a16:creationId xmlns:a16="http://schemas.microsoft.com/office/drawing/2014/main" id="{13FF8DFF-DF37-125A-8E7B-55A60E8C8E01}"/>
              </a:ext>
            </a:extLst>
          </p:cNvPr>
          <p:cNvSpPr/>
          <p:nvPr/>
        </p:nvSpPr>
        <p:spPr>
          <a:xfrm>
            <a:off x="80423" y="3227616"/>
            <a:ext cx="11861207" cy="101939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L" sz="1600"/>
          </a:p>
        </p:txBody>
      </p:sp>
      <p:sp>
        <p:nvSpPr>
          <p:cNvPr id="34" name="Text 11">
            <a:extLst>
              <a:ext uri="{FF2B5EF4-FFF2-40B4-BE49-F238E27FC236}">
                <a16:creationId xmlns:a16="http://schemas.microsoft.com/office/drawing/2014/main" id="{E1F35E10-E38A-46AE-DAC5-492AE0490287}"/>
              </a:ext>
            </a:extLst>
          </p:cNvPr>
          <p:cNvSpPr/>
          <p:nvPr/>
        </p:nvSpPr>
        <p:spPr>
          <a:xfrm>
            <a:off x="170732" y="3183603"/>
            <a:ext cx="3833357" cy="268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400" b="1" dirty="0">
                <a:solidFill>
                  <a:srgbClr val="5E98F1"/>
                </a:solidFill>
                <a:latin typeface="Montserrat" pitchFamily="34" charset="0"/>
              </a:rPr>
              <a:t>7</a:t>
            </a:r>
            <a:endParaRPr lang="en-US" sz="1400" dirty="0"/>
          </a:p>
        </p:txBody>
      </p:sp>
      <p:sp>
        <p:nvSpPr>
          <p:cNvPr id="35" name="Text 12">
            <a:extLst>
              <a:ext uri="{FF2B5EF4-FFF2-40B4-BE49-F238E27FC236}">
                <a16:creationId xmlns:a16="http://schemas.microsoft.com/office/drawing/2014/main" id="{7D7D7009-34BF-7DA1-BC4C-D6B4E32C9C44}"/>
              </a:ext>
            </a:extLst>
          </p:cNvPr>
          <p:cNvSpPr/>
          <p:nvPr/>
        </p:nvSpPr>
        <p:spPr>
          <a:xfrm>
            <a:off x="3348025" y="3171496"/>
            <a:ext cx="3829679" cy="1087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400" b="1" dirty="0">
                <a:solidFill>
                  <a:srgbClr val="5E98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Verify the system allows customers to select and manage orders for in-store pickup.</a:t>
            </a:r>
            <a:endParaRPr lang="en-US" sz="1400" dirty="0"/>
          </a:p>
        </p:txBody>
      </p:sp>
      <p:sp>
        <p:nvSpPr>
          <p:cNvPr id="36" name="Text 13">
            <a:extLst>
              <a:ext uri="{FF2B5EF4-FFF2-40B4-BE49-F238E27FC236}">
                <a16:creationId xmlns:a16="http://schemas.microsoft.com/office/drawing/2014/main" id="{86DCB49A-1A9C-0DED-A315-E85A53A2A6EF}"/>
              </a:ext>
            </a:extLst>
          </p:cNvPr>
          <p:cNvSpPr/>
          <p:nvPr/>
        </p:nvSpPr>
        <p:spPr>
          <a:xfrm>
            <a:off x="7737184" y="3171496"/>
            <a:ext cx="3830712" cy="805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400" b="1" dirty="0">
                <a:solidFill>
                  <a:srgbClr val="5E98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Customers can select and manage orders for in-store pickup through the system.</a:t>
            </a:r>
            <a:endParaRPr lang="en-US" sz="1400" dirty="0"/>
          </a:p>
        </p:txBody>
      </p:sp>
      <p:sp>
        <p:nvSpPr>
          <p:cNvPr id="37" name="Shape 14">
            <a:extLst>
              <a:ext uri="{FF2B5EF4-FFF2-40B4-BE49-F238E27FC236}">
                <a16:creationId xmlns:a16="http://schemas.microsoft.com/office/drawing/2014/main" id="{D1EE0359-0906-E200-2F4F-6210E2855EC6}"/>
              </a:ext>
            </a:extLst>
          </p:cNvPr>
          <p:cNvSpPr/>
          <p:nvPr/>
        </p:nvSpPr>
        <p:spPr>
          <a:xfrm>
            <a:off x="268684" y="4485869"/>
            <a:ext cx="11585860" cy="101939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L" sz="1600" dirty="0"/>
          </a:p>
        </p:txBody>
      </p:sp>
      <p:sp>
        <p:nvSpPr>
          <p:cNvPr id="38" name="Text 15">
            <a:extLst>
              <a:ext uri="{FF2B5EF4-FFF2-40B4-BE49-F238E27FC236}">
                <a16:creationId xmlns:a16="http://schemas.microsoft.com/office/drawing/2014/main" id="{2708CA78-6C43-8A0F-ED7F-8066E128FDF0}"/>
              </a:ext>
            </a:extLst>
          </p:cNvPr>
          <p:cNvSpPr/>
          <p:nvPr/>
        </p:nvSpPr>
        <p:spPr>
          <a:xfrm>
            <a:off x="183089" y="4441856"/>
            <a:ext cx="3833357" cy="268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400" b="1" dirty="0">
                <a:solidFill>
                  <a:srgbClr val="5E98F1"/>
                </a:solidFill>
                <a:latin typeface="Montserrat" pitchFamily="34" charset="0"/>
              </a:rPr>
              <a:t>8</a:t>
            </a:r>
            <a:endParaRPr lang="en-US" sz="1400" dirty="0"/>
          </a:p>
        </p:txBody>
      </p:sp>
      <p:sp>
        <p:nvSpPr>
          <p:cNvPr id="39" name="Text 16">
            <a:extLst>
              <a:ext uri="{FF2B5EF4-FFF2-40B4-BE49-F238E27FC236}">
                <a16:creationId xmlns:a16="http://schemas.microsoft.com/office/drawing/2014/main" id="{9FF916D8-1F3B-8442-09E0-A96B1AA353BE}"/>
              </a:ext>
            </a:extLst>
          </p:cNvPr>
          <p:cNvSpPr/>
          <p:nvPr/>
        </p:nvSpPr>
        <p:spPr>
          <a:xfrm>
            <a:off x="3348025" y="4541324"/>
            <a:ext cx="3829679" cy="8902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400" b="1" dirty="0">
                <a:solidFill>
                  <a:srgbClr val="5E98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Verify the system allows the user to track inventory levels in real-time.</a:t>
            </a:r>
            <a:endParaRPr lang="en-US" sz="1400" dirty="0"/>
          </a:p>
        </p:txBody>
      </p:sp>
      <p:sp>
        <p:nvSpPr>
          <p:cNvPr id="40" name="Text 17">
            <a:extLst>
              <a:ext uri="{FF2B5EF4-FFF2-40B4-BE49-F238E27FC236}">
                <a16:creationId xmlns:a16="http://schemas.microsoft.com/office/drawing/2014/main" id="{1B2E9C23-BF7D-67E2-6F4F-F6FECDB9145F}"/>
              </a:ext>
            </a:extLst>
          </p:cNvPr>
          <p:cNvSpPr/>
          <p:nvPr/>
        </p:nvSpPr>
        <p:spPr>
          <a:xfrm>
            <a:off x="7737184" y="4429749"/>
            <a:ext cx="3830712" cy="805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400" b="1" dirty="0">
                <a:solidFill>
                  <a:srgbClr val="5E98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user can view real-time inventory levels, updated dynamically.</a:t>
            </a:r>
            <a:endParaRPr lang="en-US" sz="1400" dirty="0"/>
          </a:p>
        </p:txBody>
      </p:sp>
      <p:sp>
        <p:nvSpPr>
          <p:cNvPr id="41" name="Shape 18">
            <a:extLst>
              <a:ext uri="{FF2B5EF4-FFF2-40B4-BE49-F238E27FC236}">
                <a16:creationId xmlns:a16="http://schemas.microsoft.com/office/drawing/2014/main" id="{706C9099-588B-4152-3341-DE8492B62169}"/>
              </a:ext>
            </a:extLst>
          </p:cNvPr>
          <p:cNvSpPr/>
          <p:nvPr/>
        </p:nvSpPr>
        <p:spPr>
          <a:xfrm>
            <a:off x="268683" y="5744121"/>
            <a:ext cx="11585860" cy="101939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42" name="Text 19">
            <a:extLst>
              <a:ext uri="{FF2B5EF4-FFF2-40B4-BE49-F238E27FC236}">
                <a16:creationId xmlns:a16="http://schemas.microsoft.com/office/drawing/2014/main" id="{63E68678-D35E-187A-573C-C6366CE4C0BD}"/>
              </a:ext>
            </a:extLst>
          </p:cNvPr>
          <p:cNvSpPr/>
          <p:nvPr/>
        </p:nvSpPr>
        <p:spPr>
          <a:xfrm>
            <a:off x="170732" y="5700107"/>
            <a:ext cx="1374733" cy="352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400" b="1" dirty="0">
                <a:solidFill>
                  <a:srgbClr val="5E98F1"/>
                </a:solidFill>
                <a:latin typeface="Montserrat" pitchFamily="34" charset="0"/>
              </a:rPr>
              <a:t>9</a:t>
            </a:r>
            <a:endParaRPr lang="en-US" sz="1400" dirty="0"/>
          </a:p>
        </p:txBody>
      </p:sp>
      <p:sp>
        <p:nvSpPr>
          <p:cNvPr id="43" name="Text 20">
            <a:extLst>
              <a:ext uri="{FF2B5EF4-FFF2-40B4-BE49-F238E27FC236}">
                <a16:creationId xmlns:a16="http://schemas.microsoft.com/office/drawing/2014/main" id="{B0391F1D-922D-B8FD-D73A-86A581CE8C0C}"/>
              </a:ext>
            </a:extLst>
          </p:cNvPr>
          <p:cNvSpPr/>
          <p:nvPr/>
        </p:nvSpPr>
        <p:spPr>
          <a:xfrm>
            <a:off x="3348025" y="5625078"/>
            <a:ext cx="3829679" cy="805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400" b="1" dirty="0">
                <a:solidFill>
                  <a:srgbClr val="5E98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Verify the system can generate alerts for low stock levels.</a:t>
            </a:r>
            <a:endParaRPr lang="en-US" sz="1400" dirty="0"/>
          </a:p>
        </p:txBody>
      </p:sp>
      <p:sp>
        <p:nvSpPr>
          <p:cNvPr id="44" name="Text 21">
            <a:extLst>
              <a:ext uri="{FF2B5EF4-FFF2-40B4-BE49-F238E27FC236}">
                <a16:creationId xmlns:a16="http://schemas.microsoft.com/office/drawing/2014/main" id="{3703721A-93F9-51B9-5BA2-CE5C74CEC06B}"/>
              </a:ext>
            </a:extLst>
          </p:cNvPr>
          <p:cNvSpPr/>
          <p:nvPr/>
        </p:nvSpPr>
        <p:spPr>
          <a:xfrm>
            <a:off x="7737184" y="5688001"/>
            <a:ext cx="3830712" cy="805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400" b="1" dirty="0">
                <a:solidFill>
                  <a:srgbClr val="5E98F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system sends alerts when inventory levels fall below the specified threshold.</a:t>
            </a:r>
            <a:endParaRPr lang="en-US" sz="1400" dirty="0"/>
          </a:p>
        </p:txBody>
      </p:sp>
      <p:sp>
        <p:nvSpPr>
          <p:cNvPr id="45" name="Text 0">
            <a:extLst>
              <a:ext uri="{FF2B5EF4-FFF2-40B4-BE49-F238E27FC236}">
                <a16:creationId xmlns:a16="http://schemas.microsoft.com/office/drawing/2014/main" id="{6F0B0BC2-E5D6-A12E-25AA-12198E68E9DE}"/>
              </a:ext>
            </a:extLst>
          </p:cNvPr>
          <p:cNvSpPr/>
          <p:nvPr/>
        </p:nvSpPr>
        <p:spPr>
          <a:xfrm>
            <a:off x="170732" y="135326"/>
            <a:ext cx="1567311" cy="602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280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Testing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0085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405" y="644426"/>
            <a:ext cx="3072622" cy="596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66"/>
              </a:lnSpc>
            </a:pPr>
            <a:r>
              <a:rPr lang="en-US" sz="375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Conclusion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34405" y="4814863"/>
            <a:ext cx="6462447" cy="1309040"/>
          </a:xfrm>
          <a:prstGeom prst="roundRect">
            <a:avLst>
              <a:gd name="adj" fmla="val 9951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IL" sz="1500"/>
          </a:p>
        </p:txBody>
      </p:sp>
      <p:sp>
        <p:nvSpPr>
          <p:cNvPr id="5" name="Text 2"/>
          <p:cNvSpPr/>
          <p:nvPr/>
        </p:nvSpPr>
        <p:spPr>
          <a:xfrm>
            <a:off x="926933" y="4996581"/>
            <a:ext cx="2385218" cy="298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2000" b="1" dirty="0">
                <a:solidFill>
                  <a:srgbClr val="5E98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Smoother Operations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26933" y="5403477"/>
            <a:ext cx="5988645" cy="779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GB" sz="1600" dirty="0">
                <a:solidFill>
                  <a:schemeClr val="bg2">
                    <a:lumMod val="25000"/>
                  </a:schemeClr>
                </a:solidFill>
                <a:latin typeface="Montserrat" panose="00000500000000000000" pitchFamily="2" charset="0"/>
              </a:rPr>
              <a:t>PowerTrack automates ordering and inventory management, reducing errors and saving time.</a:t>
            </a:r>
          </a:p>
        </p:txBody>
      </p:sp>
      <p:sp>
        <p:nvSpPr>
          <p:cNvPr id="7" name="Shape 4"/>
          <p:cNvSpPr/>
          <p:nvPr/>
        </p:nvSpPr>
        <p:spPr>
          <a:xfrm>
            <a:off x="550011" y="1439762"/>
            <a:ext cx="6540754" cy="1309040"/>
          </a:xfrm>
          <a:prstGeom prst="roundRect">
            <a:avLst>
              <a:gd name="adj" fmla="val 12090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IL" sz="1500"/>
          </a:p>
        </p:txBody>
      </p:sp>
      <p:sp>
        <p:nvSpPr>
          <p:cNvPr id="8" name="Text 5"/>
          <p:cNvSpPr/>
          <p:nvPr/>
        </p:nvSpPr>
        <p:spPr>
          <a:xfrm>
            <a:off x="920845" y="1621033"/>
            <a:ext cx="2385218" cy="298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2000" b="1" dirty="0">
                <a:solidFill>
                  <a:srgbClr val="5E98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Cost Savings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20845" y="2027929"/>
            <a:ext cx="5988645" cy="580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PowerTrack automates processes and provides real-time visibility, leading to significant cost savings.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Shape 7"/>
          <p:cNvSpPr/>
          <p:nvPr/>
        </p:nvSpPr>
        <p:spPr>
          <a:xfrm>
            <a:off x="524015" y="3012701"/>
            <a:ext cx="6453387" cy="1530747"/>
          </a:xfrm>
          <a:prstGeom prst="roundRect">
            <a:avLst>
              <a:gd name="adj" fmla="val 12090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IL" sz="1500"/>
          </a:p>
        </p:txBody>
      </p:sp>
      <p:sp>
        <p:nvSpPr>
          <p:cNvPr id="11" name="Text 8"/>
          <p:cNvSpPr/>
          <p:nvPr/>
        </p:nvSpPr>
        <p:spPr>
          <a:xfrm>
            <a:off x="807483" y="3234406"/>
            <a:ext cx="3606694" cy="39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2000" b="1" dirty="0">
                <a:solidFill>
                  <a:srgbClr val="5E98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Enhanced Customer Experience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807484" y="3641302"/>
            <a:ext cx="5988645" cy="9021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PowerTrack </a:t>
            </a:r>
            <a:r>
              <a:rPr lang="en-GB" sz="1600" dirty="0">
                <a:solidFill>
                  <a:schemeClr val="bg2">
                    <a:lumMod val="25000"/>
                  </a:schemeClr>
                </a:solidFill>
                <a:latin typeface="Montserrat" panose="00000500000000000000" pitchFamily="2" charset="0"/>
              </a:rPr>
              <a:t>provides real-time stock visibility and seamless order fulfillment, helping you consistently meet and exceed customer expectations.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Shape 1">
            <a:extLst>
              <a:ext uri="{FF2B5EF4-FFF2-40B4-BE49-F238E27FC236}">
                <a16:creationId xmlns:a16="http://schemas.microsoft.com/office/drawing/2014/main" id="{37E0DC0C-1AF8-7969-9A60-B5B7F44CB4C1}"/>
              </a:ext>
            </a:extLst>
          </p:cNvPr>
          <p:cNvSpPr/>
          <p:nvPr/>
        </p:nvSpPr>
        <p:spPr>
          <a:xfrm>
            <a:off x="683897" y="5054078"/>
            <a:ext cx="152400" cy="152400"/>
          </a:xfrm>
          <a:prstGeom prst="roundRect">
            <a:avLst>
              <a:gd name="adj" fmla="val 90037"/>
            </a:avLst>
          </a:prstGeom>
          <a:noFill/>
          <a:ln w="22860">
            <a:solidFill>
              <a:srgbClr val="7068F4"/>
            </a:solidFill>
            <a:prstDash val="solid"/>
          </a:ln>
        </p:spPr>
        <p:txBody>
          <a:bodyPr/>
          <a:lstStyle/>
          <a:p>
            <a:endParaRPr lang="en-IL" sz="2000"/>
          </a:p>
        </p:txBody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D8425970-513E-CA52-8969-1A92E03AEBAB}"/>
              </a:ext>
            </a:extLst>
          </p:cNvPr>
          <p:cNvSpPr/>
          <p:nvPr/>
        </p:nvSpPr>
        <p:spPr>
          <a:xfrm>
            <a:off x="637377" y="1659927"/>
            <a:ext cx="152400" cy="152400"/>
          </a:xfrm>
          <a:prstGeom prst="roundRect">
            <a:avLst>
              <a:gd name="adj" fmla="val 90037"/>
            </a:avLst>
          </a:prstGeom>
          <a:noFill/>
          <a:ln w="22860">
            <a:solidFill>
              <a:srgbClr val="7068F4"/>
            </a:solidFill>
            <a:prstDash val="solid"/>
          </a:ln>
        </p:spPr>
        <p:txBody>
          <a:bodyPr/>
          <a:lstStyle/>
          <a:p>
            <a:endParaRPr lang="en-IL" sz="2000"/>
          </a:p>
        </p:txBody>
      </p:sp>
      <p:sp>
        <p:nvSpPr>
          <p:cNvPr id="15" name="Shape 1">
            <a:extLst>
              <a:ext uri="{FF2B5EF4-FFF2-40B4-BE49-F238E27FC236}">
                <a16:creationId xmlns:a16="http://schemas.microsoft.com/office/drawing/2014/main" id="{8BBB80BC-D290-43EC-BBFC-F4AEA52617BB}"/>
              </a:ext>
            </a:extLst>
          </p:cNvPr>
          <p:cNvSpPr/>
          <p:nvPr/>
        </p:nvSpPr>
        <p:spPr>
          <a:xfrm>
            <a:off x="550011" y="3284115"/>
            <a:ext cx="152400" cy="152400"/>
          </a:xfrm>
          <a:prstGeom prst="roundRect">
            <a:avLst>
              <a:gd name="adj" fmla="val 90037"/>
            </a:avLst>
          </a:prstGeom>
          <a:noFill/>
          <a:ln w="22860">
            <a:solidFill>
              <a:srgbClr val="7068F4"/>
            </a:solidFill>
            <a:prstDash val="solid"/>
          </a:ln>
        </p:spPr>
        <p:txBody>
          <a:bodyPr/>
          <a:lstStyle/>
          <a:p>
            <a:endParaRPr lang="en-IL"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5" name="Rectangle 3084">
            <a:extLst>
              <a:ext uri="{FF2B5EF4-FFF2-40B4-BE49-F238E27FC236}">
                <a16:creationId xmlns:a16="http://schemas.microsoft.com/office/drawing/2014/main" id="{C61657BD-3333-446A-A16A-CBDC77C8E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3086" name="Rectangle 3085">
            <a:extLst>
              <a:ext uri="{FF2B5EF4-FFF2-40B4-BE49-F238E27FC236}">
                <a16:creationId xmlns:a16="http://schemas.microsoft.com/office/drawing/2014/main" id="{52CAFF06-4D3A-42A5-8614-B1FA47EA0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Thank You Slide 05 PowerPoint Template">
            <a:extLst>
              <a:ext uri="{FF2B5EF4-FFF2-40B4-BE49-F238E27FC236}">
                <a16:creationId xmlns:a16="http://schemas.microsoft.com/office/drawing/2014/main" id="{B8780021-7452-ECE5-59A4-461F18937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96444" y="804333"/>
            <a:ext cx="6999108" cy="5249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46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924" y="2418755"/>
            <a:ext cx="4751288" cy="593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66"/>
              </a:lnSpc>
            </a:pPr>
            <a:r>
              <a:rPr lang="en-US" sz="3708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Introduction</a:t>
            </a:r>
            <a:endParaRPr lang="en-US" sz="3708" dirty="0"/>
          </a:p>
        </p:txBody>
      </p:sp>
      <p:sp>
        <p:nvSpPr>
          <p:cNvPr id="4" name="Text 1"/>
          <p:cNvSpPr/>
          <p:nvPr/>
        </p:nvSpPr>
        <p:spPr>
          <a:xfrm>
            <a:off x="631924" y="3283446"/>
            <a:ext cx="6356152" cy="1155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PowerTrack is a tailored application designed for electrical supply stores. It tackles common challenges in the industry by providing streamlined solutions for tracking orders, managing inventory, and monitoring product availability.</a:t>
            </a:r>
            <a:endParaRPr lang="en-US" sz="1417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EFF5">
              <a:alpha val="85000"/>
            </a:srgbClr>
          </a:solidFill>
          <a:ln/>
        </p:spPr>
        <p:txBody>
          <a:bodyPr/>
          <a:lstStyle/>
          <a:p>
            <a:pPr>
              <a:lnSpc>
                <a:spcPts val="2583"/>
              </a:lnSpc>
            </a:pP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631924" y="1431429"/>
            <a:ext cx="4751288" cy="593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66"/>
              </a:lnSpc>
            </a:pPr>
            <a:r>
              <a:rPr lang="en-US" sz="3708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Problem</a:t>
            </a:r>
            <a:endParaRPr lang="en-US" sz="3708" dirty="0"/>
          </a:p>
        </p:txBody>
      </p:sp>
      <p:sp>
        <p:nvSpPr>
          <p:cNvPr id="5" name="Shape 2"/>
          <p:cNvSpPr/>
          <p:nvPr/>
        </p:nvSpPr>
        <p:spPr>
          <a:xfrm>
            <a:off x="631924" y="2499221"/>
            <a:ext cx="406202" cy="40620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IL" sz="1500"/>
          </a:p>
        </p:txBody>
      </p:sp>
      <p:sp>
        <p:nvSpPr>
          <p:cNvPr id="6" name="Text 3"/>
          <p:cNvSpPr/>
          <p:nvPr/>
        </p:nvSpPr>
        <p:spPr>
          <a:xfrm>
            <a:off x="784523" y="2559745"/>
            <a:ext cx="100906" cy="285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208" dirty="0"/>
          </a:p>
        </p:txBody>
      </p:sp>
      <p:sp>
        <p:nvSpPr>
          <p:cNvPr id="7" name="Text 4"/>
          <p:cNvSpPr/>
          <p:nvPr/>
        </p:nvSpPr>
        <p:spPr>
          <a:xfrm>
            <a:off x="1218606" y="2499221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Inventory Chaos</a:t>
            </a:r>
            <a:endParaRPr lang="en-US" sz="1833" dirty="0"/>
          </a:p>
        </p:txBody>
      </p:sp>
      <p:sp>
        <p:nvSpPr>
          <p:cNvPr id="8" name="Text 5"/>
          <p:cNvSpPr/>
          <p:nvPr/>
        </p:nvSpPr>
        <p:spPr>
          <a:xfrm>
            <a:off x="1218605" y="2904332"/>
            <a:ext cx="4787206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Incorrect stock s, leading to frustrated customers and lost revenue.</a:t>
            </a:r>
            <a:endParaRPr lang="en-US" dirty="0"/>
          </a:p>
        </p:txBody>
      </p:sp>
      <p:sp>
        <p:nvSpPr>
          <p:cNvPr id="9" name="Shape 6"/>
          <p:cNvSpPr/>
          <p:nvPr/>
        </p:nvSpPr>
        <p:spPr>
          <a:xfrm>
            <a:off x="6186289" y="2499221"/>
            <a:ext cx="406202" cy="40620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IL" sz="1500"/>
          </a:p>
        </p:txBody>
      </p:sp>
      <p:sp>
        <p:nvSpPr>
          <p:cNvPr id="10" name="Text 7"/>
          <p:cNvSpPr/>
          <p:nvPr/>
        </p:nvSpPr>
        <p:spPr>
          <a:xfrm>
            <a:off x="6309519" y="2559745"/>
            <a:ext cx="159643" cy="285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208" dirty="0"/>
          </a:p>
        </p:txBody>
      </p:sp>
      <p:sp>
        <p:nvSpPr>
          <p:cNvPr id="11" name="Text 8"/>
          <p:cNvSpPr/>
          <p:nvPr/>
        </p:nvSpPr>
        <p:spPr>
          <a:xfrm>
            <a:off x="6772970" y="2499221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Order Confusion</a:t>
            </a:r>
            <a:endParaRPr lang="en-US" sz="1833" dirty="0"/>
          </a:p>
        </p:txBody>
      </p:sp>
      <p:sp>
        <p:nvSpPr>
          <p:cNvPr id="12" name="Text 9"/>
          <p:cNvSpPr/>
          <p:nvPr/>
        </p:nvSpPr>
        <p:spPr>
          <a:xfrm>
            <a:off x="6772970" y="2904332"/>
            <a:ext cx="4787206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Manual order processing leads to delays and errors.</a:t>
            </a:r>
            <a:endParaRPr lang="en-US" dirty="0"/>
          </a:p>
        </p:txBody>
      </p:sp>
      <p:sp>
        <p:nvSpPr>
          <p:cNvPr id="13" name="Shape 10"/>
          <p:cNvSpPr/>
          <p:nvPr/>
        </p:nvSpPr>
        <p:spPr>
          <a:xfrm>
            <a:off x="631924" y="4154686"/>
            <a:ext cx="406202" cy="40620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IL" sz="1500"/>
          </a:p>
        </p:txBody>
      </p:sp>
      <p:sp>
        <p:nvSpPr>
          <p:cNvPr id="14" name="Text 11"/>
          <p:cNvSpPr/>
          <p:nvPr/>
        </p:nvSpPr>
        <p:spPr>
          <a:xfrm>
            <a:off x="758032" y="4215210"/>
            <a:ext cx="153888" cy="285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208" dirty="0"/>
          </a:p>
        </p:txBody>
      </p:sp>
      <p:sp>
        <p:nvSpPr>
          <p:cNvPr id="15" name="Text 12"/>
          <p:cNvSpPr/>
          <p:nvPr/>
        </p:nvSpPr>
        <p:spPr>
          <a:xfrm>
            <a:off x="1218606" y="4154686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Silos</a:t>
            </a:r>
            <a:endParaRPr lang="en-US" sz="1833" dirty="0"/>
          </a:p>
        </p:txBody>
      </p:sp>
      <p:sp>
        <p:nvSpPr>
          <p:cNvPr id="16" name="Text 13"/>
          <p:cNvSpPr/>
          <p:nvPr/>
        </p:nvSpPr>
        <p:spPr>
          <a:xfrm>
            <a:off x="1218605" y="4559796"/>
            <a:ext cx="4787206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Disconnected systems lead to isolated information, hindering data-driven decision-making and impeding overall business growth.</a:t>
            </a:r>
            <a:endParaRPr lang="en-US" dirty="0"/>
          </a:p>
        </p:txBody>
      </p:sp>
      <p:sp>
        <p:nvSpPr>
          <p:cNvPr id="17" name="Shape 14"/>
          <p:cNvSpPr/>
          <p:nvPr/>
        </p:nvSpPr>
        <p:spPr>
          <a:xfrm>
            <a:off x="6186289" y="4154686"/>
            <a:ext cx="406202" cy="40620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IL" sz="1500"/>
          </a:p>
        </p:txBody>
      </p:sp>
      <p:sp>
        <p:nvSpPr>
          <p:cNvPr id="18" name="Text 15"/>
          <p:cNvSpPr/>
          <p:nvPr/>
        </p:nvSpPr>
        <p:spPr>
          <a:xfrm>
            <a:off x="6303169" y="4215210"/>
            <a:ext cx="172443" cy="285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</a:t>
            </a:r>
            <a:endParaRPr lang="en-US" sz="2208" dirty="0"/>
          </a:p>
        </p:txBody>
      </p:sp>
      <p:sp>
        <p:nvSpPr>
          <p:cNvPr id="19" name="Text 16"/>
          <p:cNvSpPr/>
          <p:nvPr/>
        </p:nvSpPr>
        <p:spPr>
          <a:xfrm>
            <a:off x="6772970" y="4154686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Inefficient Workflows</a:t>
            </a:r>
            <a:endParaRPr lang="en-US" sz="1833" dirty="0"/>
          </a:p>
        </p:txBody>
      </p:sp>
      <p:sp>
        <p:nvSpPr>
          <p:cNvPr id="20" name="Text 17"/>
          <p:cNvSpPr/>
          <p:nvPr/>
        </p:nvSpPr>
        <p:spPr>
          <a:xfrm>
            <a:off x="6772970" y="4559796"/>
            <a:ext cx="4787206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Time-consuming, processes reduce productivity, increase costs, slow down operations, negatively impacting business.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EFF5">
              <a:alpha val="85000"/>
            </a:srgbClr>
          </a:solidFill>
          <a:ln/>
        </p:spPr>
        <p:txBody>
          <a:bodyPr/>
          <a:lstStyle/>
          <a:p>
            <a:endParaRPr lang="en-IL" sz="1500"/>
          </a:p>
        </p:txBody>
      </p:sp>
      <p:sp>
        <p:nvSpPr>
          <p:cNvPr id="11" name="Text 0">
            <a:extLst>
              <a:ext uri="{FF2B5EF4-FFF2-40B4-BE49-F238E27FC236}">
                <a16:creationId xmlns:a16="http://schemas.microsoft.com/office/drawing/2014/main" id="{0251B322-CAA8-9E5A-1647-5773F85642C4}"/>
              </a:ext>
            </a:extLst>
          </p:cNvPr>
          <p:cNvSpPr/>
          <p:nvPr/>
        </p:nvSpPr>
        <p:spPr>
          <a:xfrm>
            <a:off x="702469" y="551955"/>
            <a:ext cx="5282108" cy="660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166"/>
              </a:lnSpc>
            </a:pPr>
            <a:r>
              <a:rPr lang="en-US" sz="4125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Existing Solutions</a:t>
            </a:r>
            <a:endParaRPr lang="en-US" sz="4125" dirty="0"/>
          </a:p>
        </p:txBody>
      </p:sp>
      <p:sp>
        <p:nvSpPr>
          <p:cNvPr id="12" name="Shape 1">
            <a:extLst>
              <a:ext uri="{FF2B5EF4-FFF2-40B4-BE49-F238E27FC236}">
                <a16:creationId xmlns:a16="http://schemas.microsoft.com/office/drawing/2014/main" id="{D467FFEA-4720-E5A9-C6BA-DA82B024B8C9}"/>
              </a:ext>
            </a:extLst>
          </p:cNvPr>
          <p:cNvSpPr/>
          <p:nvPr/>
        </p:nvSpPr>
        <p:spPr>
          <a:xfrm>
            <a:off x="702470" y="1513284"/>
            <a:ext cx="5293221" cy="2778323"/>
          </a:xfrm>
          <a:prstGeom prst="roundRect">
            <a:avLst>
              <a:gd name="adj" fmla="val 6502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IL" sz="1500" dirty="0"/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1994BCA0-084C-8D68-F840-7A6917201E4B}"/>
              </a:ext>
            </a:extLst>
          </p:cNvPr>
          <p:cNvSpPr/>
          <p:nvPr/>
        </p:nvSpPr>
        <p:spPr>
          <a:xfrm>
            <a:off x="903188" y="1714005"/>
            <a:ext cx="2641005" cy="330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2042" b="1" dirty="0">
                <a:solidFill>
                  <a:srgbClr val="5E98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Manual Methods</a:t>
            </a:r>
            <a:endParaRPr lang="en-US" sz="2042" dirty="0"/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EED9BF1B-C752-2651-9353-15A1F299FD3E}"/>
              </a:ext>
            </a:extLst>
          </p:cNvPr>
          <p:cNvSpPr/>
          <p:nvPr/>
        </p:nvSpPr>
        <p:spPr>
          <a:xfrm>
            <a:off x="903188" y="2164457"/>
            <a:ext cx="4891782" cy="1605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Electrical rely on paper-based systems to track inventory. These prone to errors, lack real-time data, and limit scalability.</a:t>
            </a:r>
            <a:endParaRPr lang="en-US" dirty="0"/>
          </a:p>
        </p:txBody>
      </p:sp>
      <p:sp>
        <p:nvSpPr>
          <p:cNvPr id="15" name="Shape 4">
            <a:extLst>
              <a:ext uri="{FF2B5EF4-FFF2-40B4-BE49-F238E27FC236}">
                <a16:creationId xmlns:a16="http://schemas.microsoft.com/office/drawing/2014/main" id="{8BC6378D-0DA4-1B86-9D5A-C20F38A4FA5E}"/>
              </a:ext>
            </a:extLst>
          </p:cNvPr>
          <p:cNvSpPr/>
          <p:nvPr/>
        </p:nvSpPr>
        <p:spPr>
          <a:xfrm>
            <a:off x="6196410" y="1513284"/>
            <a:ext cx="5293221" cy="2778323"/>
          </a:xfrm>
          <a:prstGeom prst="roundRect">
            <a:avLst>
              <a:gd name="adj" fmla="val 6502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IL" sz="1500"/>
          </a:p>
        </p:txBody>
      </p:sp>
      <p:sp>
        <p:nvSpPr>
          <p:cNvPr id="16" name="Text 5">
            <a:extLst>
              <a:ext uri="{FF2B5EF4-FFF2-40B4-BE49-F238E27FC236}">
                <a16:creationId xmlns:a16="http://schemas.microsoft.com/office/drawing/2014/main" id="{B6D8589E-07C1-1A23-AD37-1CF8FC63BC8B}"/>
              </a:ext>
            </a:extLst>
          </p:cNvPr>
          <p:cNvSpPr/>
          <p:nvPr/>
        </p:nvSpPr>
        <p:spPr>
          <a:xfrm>
            <a:off x="6397129" y="1714005"/>
            <a:ext cx="2641005" cy="330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2042" b="1" dirty="0">
                <a:solidFill>
                  <a:srgbClr val="5E98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ERP Systems</a:t>
            </a:r>
            <a:endParaRPr lang="en-US" sz="2042" dirty="0"/>
          </a:p>
        </p:txBody>
      </p:sp>
      <p:sp>
        <p:nvSpPr>
          <p:cNvPr id="17" name="Text 6">
            <a:extLst>
              <a:ext uri="{FF2B5EF4-FFF2-40B4-BE49-F238E27FC236}">
                <a16:creationId xmlns:a16="http://schemas.microsoft.com/office/drawing/2014/main" id="{14690D19-275C-15F5-BDFC-E05902283F9B}"/>
              </a:ext>
            </a:extLst>
          </p:cNvPr>
          <p:cNvSpPr/>
          <p:nvPr/>
        </p:nvSpPr>
        <p:spPr>
          <a:xfrm>
            <a:off x="6397129" y="2164457"/>
            <a:ext cx="4891782" cy="1926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There is a wide range of business management capabilities, including inventory control. However, They require significant investment and implementation time</a:t>
            </a:r>
            <a:endParaRPr lang="en-US" dirty="0"/>
          </a:p>
        </p:txBody>
      </p:sp>
      <p:sp>
        <p:nvSpPr>
          <p:cNvPr id="18" name="Shape 7">
            <a:extLst>
              <a:ext uri="{FF2B5EF4-FFF2-40B4-BE49-F238E27FC236}">
                <a16:creationId xmlns:a16="http://schemas.microsoft.com/office/drawing/2014/main" id="{D768416B-393A-E563-856C-3DE5D6E550A3}"/>
              </a:ext>
            </a:extLst>
          </p:cNvPr>
          <p:cNvSpPr/>
          <p:nvPr/>
        </p:nvSpPr>
        <p:spPr>
          <a:xfrm>
            <a:off x="702469" y="4492328"/>
            <a:ext cx="10787063" cy="1815108"/>
          </a:xfrm>
          <a:prstGeom prst="roundRect">
            <a:avLst>
              <a:gd name="adj" fmla="val 9953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IL" sz="1500"/>
          </a:p>
        </p:txBody>
      </p:sp>
      <p:sp>
        <p:nvSpPr>
          <p:cNvPr id="19" name="Text 8">
            <a:extLst>
              <a:ext uri="{FF2B5EF4-FFF2-40B4-BE49-F238E27FC236}">
                <a16:creationId xmlns:a16="http://schemas.microsoft.com/office/drawing/2014/main" id="{B2467FF0-0E04-7FB4-F5A7-8A54B4637CE1}"/>
              </a:ext>
            </a:extLst>
          </p:cNvPr>
          <p:cNvSpPr/>
          <p:nvPr/>
        </p:nvSpPr>
        <p:spPr>
          <a:xfrm>
            <a:off x="903189" y="4693047"/>
            <a:ext cx="3808809" cy="330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2042" b="1" dirty="0">
                <a:solidFill>
                  <a:srgbClr val="5E98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Inventory Management Software</a:t>
            </a:r>
            <a:endParaRPr lang="en-US" sz="2042" dirty="0"/>
          </a:p>
        </p:txBody>
      </p:sp>
      <p:sp>
        <p:nvSpPr>
          <p:cNvPr id="20" name="Text 9">
            <a:extLst>
              <a:ext uri="{FF2B5EF4-FFF2-40B4-BE49-F238E27FC236}">
                <a16:creationId xmlns:a16="http://schemas.microsoft.com/office/drawing/2014/main" id="{6FAFD1C6-B4E0-4B31-46AE-A9EA27A08F56}"/>
              </a:ext>
            </a:extLst>
          </p:cNvPr>
          <p:cNvSpPr/>
          <p:nvPr/>
        </p:nvSpPr>
        <p:spPr>
          <a:xfrm>
            <a:off x="903189" y="5143500"/>
            <a:ext cx="10385623" cy="963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Specialized platforms Inventory provide barcode scanning, real-time stock updates, and automated reordering. While more affordable and easier to implement than ERP systems, they may lack comprehensive business management functionality.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2784" y="560685"/>
            <a:ext cx="4447679" cy="491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833"/>
              </a:lnSpc>
            </a:pPr>
            <a:r>
              <a:rPr lang="en-US" sz="3083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Solution -PowerTrack</a:t>
            </a:r>
            <a:endParaRPr lang="en-US" sz="3083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599" y="579338"/>
            <a:ext cx="1737878" cy="22352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059806" y="2488109"/>
            <a:ext cx="45719" cy="4906926"/>
          </a:xfrm>
          <a:prstGeom prst="roundRect">
            <a:avLst>
              <a:gd name="adj" fmla="val 705708"/>
            </a:avLst>
          </a:prstGeom>
          <a:solidFill>
            <a:srgbClr val="C1C3D0"/>
          </a:solidFill>
          <a:ln/>
        </p:spPr>
        <p:txBody>
          <a:bodyPr/>
          <a:lstStyle/>
          <a:p>
            <a:endParaRPr lang="en-IL" sz="1600"/>
          </a:p>
        </p:txBody>
      </p:sp>
      <p:sp>
        <p:nvSpPr>
          <p:cNvPr id="5" name="Shape 2"/>
          <p:cNvSpPr/>
          <p:nvPr/>
        </p:nvSpPr>
        <p:spPr>
          <a:xfrm>
            <a:off x="5390811" y="2814537"/>
            <a:ext cx="556212" cy="45719"/>
          </a:xfrm>
          <a:prstGeom prst="roundRect">
            <a:avLst>
              <a:gd name="adj" fmla="val 705708"/>
            </a:avLst>
          </a:prstGeom>
          <a:solidFill>
            <a:srgbClr val="5E98F1"/>
          </a:solidFill>
          <a:ln/>
        </p:spPr>
        <p:txBody>
          <a:bodyPr/>
          <a:lstStyle/>
          <a:p>
            <a:endParaRPr lang="en-IL" sz="1600"/>
          </a:p>
        </p:txBody>
      </p:sp>
      <p:sp>
        <p:nvSpPr>
          <p:cNvPr id="6" name="Shape 3"/>
          <p:cNvSpPr/>
          <p:nvPr/>
        </p:nvSpPr>
        <p:spPr>
          <a:xfrm>
            <a:off x="5906485" y="2656085"/>
            <a:ext cx="357543" cy="416577"/>
          </a:xfrm>
          <a:prstGeom prst="roundRect">
            <a:avLst>
              <a:gd name="adj" fmla="val 40005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IL" sz="1600"/>
          </a:p>
        </p:txBody>
      </p:sp>
      <p:sp>
        <p:nvSpPr>
          <p:cNvPr id="7" name="Text 4"/>
          <p:cNvSpPr/>
          <p:nvPr/>
        </p:nvSpPr>
        <p:spPr>
          <a:xfrm>
            <a:off x="6048837" y="2706192"/>
            <a:ext cx="88885" cy="292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33"/>
              </a:lnSpc>
            </a:pPr>
            <a:r>
              <a:rPr lang="en-US" sz="20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3183368" y="2637432"/>
            <a:ext cx="2091101" cy="304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917"/>
              </a:lnSpc>
            </a:pPr>
            <a:r>
              <a:rPr lang="en-US" sz="1600" b="1" dirty="0">
                <a:solidFill>
                  <a:srgbClr val="5E98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Real-time Tracking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218941" y="2972694"/>
            <a:ext cx="5055527" cy="296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875"/>
              </a:lnSpc>
            </a:pPr>
            <a:r>
              <a:rPr lang="en-US" sz="12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Get instant inventory and order status updates.</a:t>
            </a:r>
            <a:endParaRPr lang="en-US" sz="1200" dirty="0"/>
          </a:p>
        </p:txBody>
      </p:sp>
      <p:sp>
        <p:nvSpPr>
          <p:cNvPr id="10" name="Shape 7"/>
          <p:cNvSpPr/>
          <p:nvPr/>
        </p:nvSpPr>
        <p:spPr>
          <a:xfrm>
            <a:off x="6211549" y="3561357"/>
            <a:ext cx="556212" cy="45719"/>
          </a:xfrm>
          <a:prstGeom prst="roundRect">
            <a:avLst>
              <a:gd name="adj" fmla="val 705708"/>
            </a:avLst>
          </a:prstGeom>
          <a:solidFill>
            <a:srgbClr val="5E98F1"/>
          </a:solidFill>
          <a:ln/>
        </p:spPr>
        <p:txBody>
          <a:bodyPr/>
          <a:lstStyle/>
          <a:p>
            <a:endParaRPr lang="en-IL" sz="1600"/>
          </a:p>
        </p:txBody>
      </p:sp>
      <p:sp>
        <p:nvSpPr>
          <p:cNvPr id="11" name="Shape 8"/>
          <p:cNvSpPr/>
          <p:nvPr/>
        </p:nvSpPr>
        <p:spPr>
          <a:xfrm>
            <a:off x="5906485" y="3402905"/>
            <a:ext cx="357543" cy="416577"/>
          </a:xfrm>
          <a:prstGeom prst="roundRect">
            <a:avLst>
              <a:gd name="adj" fmla="val 40005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IL" sz="1600"/>
          </a:p>
        </p:txBody>
      </p:sp>
      <p:sp>
        <p:nvSpPr>
          <p:cNvPr id="12" name="Text 9"/>
          <p:cNvSpPr/>
          <p:nvPr/>
        </p:nvSpPr>
        <p:spPr>
          <a:xfrm>
            <a:off x="6021526" y="3453011"/>
            <a:ext cx="140504" cy="292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33"/>
              </a:lnSpc>
            </a:pPr>
            <a:r>
              <a:rPr lang="en-US" sz="20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6817280" y="3446922"/>
            <a:ext cx="2679194" cy="304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600" b="1" dirty="0">
                <a:solidFill>
                  <a:srgbClr val="5E98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Automated Order Processing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613690" y="3719513"/>
            <a:ext cx="5055527" cy="592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2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PowerTrack automates order processing from capture to delivery, reducing errors and speeding fulfillment.</a:t>
            </a:r>
            <a:endParaRPr lang="en-US" sz="1200" dirty="0"/>
          </a:p>
        </p:txBody>
      </p:sp>
      <p:sp>
        <p:nvSpPr>
          <p:cNvPr id="15" name="Shape 12"/>
          <p:cNvSpPr/>
          <p:nvPr/>
        </p:nvSpPr>
        <p:spPr>
          <a:xfrm>
            <a:off x="5390811" y="4233465"/>
            <a:ext cx="556212" cy="45719"/>
          </a:xfrm>
          <a:prstGeom prst="roundRect">
            <a:avLst>
              <a:gd name="adj" fmla="val 705708"/>
            </a:avLst>
          </a:prstGeom>
          <a:solidFill>
            <a:srgbClr val="5E98F1"/>
          </a:solidFill>
          <a:ln/>
        </p:spPr>
        <p:txBody>
          <a:bodyPr/>
          <a:lstStyle/>
          <a:p>
            <a:endParaRPr lang="en-IL" sz="1600"/>
          </a:p>
        </p:txBody>
      </p:sp>
      <p:sp>
        <p:nvSpPr>
          <p:cNvPr id="16" name="Shape 13"/>
          <p:cNvSpPr/>
          <p:nvPr/>
        </p:nvSpPr>
        <p:spPr>
          <a:xfrm>
            <a:off x="5906485" y="4075013"/>
            <a:ext cx="357543" cy="292355"/>
          </a:xfrm>
          <a:prstGeom prst="roundRect">
            <a:avLst>
              <a:gd name="adj" fmla="val 40005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IL" sz="1600"/>
          </a:p>
        </p:txBody>
      </p:sp>
      <p:sp>
        <p:nvSpPr>
          <p:cNvPr id="17" name="Text 14"/>
          <p:cNvSpPr/>
          <p:nvPr/>
        </p:nvSpPr>
        <p:spPr>
          <a:xfrm>
            <a:off x="5906483" y="4125118"/>
            <a:ext cx="305065" cy="287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33"/>
              </a:lnSpc>
            </a:pPr>
            <a:r>
              <a:rPr lang="en-US" sz="20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000" dirty="0"/>
          </a:p>
        </p:txBody>
      </p:sp>
      <p:sp>
        <p:nvSpPr>
          <p:cNvPr id="18" name="Text 15"/>
          <p:cNvSpPr/>
          <p:nvPr/>
        </p:nvSpPr>
        <p:spPr>
          <a:xfrm>
            <a:off x="2332951" y="4056359"/>
            <a:ext cx="2941519" cy="304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917"/>
              </a:lnSpc>
            </a:pPr>
            <a:r>
              <a:rPr lang="en-US" sz="1600" b="1" dirty="0">
                <a:solidFill>
                  <a:srgbClr val="5E98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Comprehensive Reporting Tools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218941" y="4391620"/>
            <a:ext cx="5055527" cy="296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875"/>
              </a:lnSpc>
            </a:pPr>
            <a:r>
              <a:rPr lang="en-US" sz="12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Detailed reports provide insights for informed decision-making.</a:t>
            </a:r>
            <a:endParaRPr lang="en-US" sz="1200" dirty="0"/>
          </a:p>
        </p:txBody>
      </p:sp>
      <p:sp>
        <p:nvSpPr>
          <p:cNvPr id="20" name="Shape 17"/>
          <p:cNvSpPr/>
          <p:nvPr/>
        </p:nvSpPr>
        <p:spPr>
          <a:xfrm>
            <a:off x="6211549" y="4905672"/>
            <a:ext cx="556212" cy="45719"/>
          </a:xfrm>
          <a:prstGeom prst="roundRect">
            <a:avLst>
              <a:gd name="adj" fmla="val 705708"/>
            </a:avLst>
          </a:prstGeom>
          <a:solidFill>
            <a:srgbClr val="5E98F1"/>
          </a:solidFill>
          <a:ln/>
        </p:spPr>
        <p:txBody>
          <a:bodyPr/>
          <a:lstStyle/>
          <a:p>
            <a:endParaRPr lang="en-IL" sz="1600"/>
          </a:p>
        </p:txBody>
      </p:sp>
      <p:sp>
        <p:nvSpPr>
          <p:cNvPr id="21" name="Shape 18"/>
          <p:cNvSpPr/>
          <p:nvPr/>
        </p:nvSpPr>
        <p:spPr>
          <a:xfrm>
            <a:off x="5906485" y="4747220"/>
            <a:ext cx="357543" cy="416577"/>
          </a:xfrm>
          <a:prstGeom prst="roundRect">
            <a:avLst>
              <a:gd name="adj" fmla="val 40005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IL" sz="1600"/>
          </a:p>
        </p:txBody>
      </p:sp>
      <p:sp>
        <p:nvSpPr>
          <p:cNvPr id="22" name="Text 19"/>
          <p:cNvSpPr/>
          <p:nvPr/>
        </p:nvSpPr>
        <p:spPr>
          <a:xfrm>
            <a:off x="6015490" y="4797326"/>
            <a:ext cx="151800" cy="292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33"/>
              </a:lnSpc>
            </a:pPr>
            <a:r>
              <a:rPr lang="en-US" sz="20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</a:t>
            </a:r>
            <a:endParaRPr lang="en-US" sz="2000" dirty="0"/>
          </a:p>
        </p:txBody>
      </p:sp>
      <p:sp>
        <p:nvSpPr>
          <p:cNvPr id="23" name="Text 20"/>
          <p:cNvSpPr/>
          <p:nvPr/>
        </p:nvSpPr>
        <p:spPr>
          <a:xfrm>
            <a:off x="6842920" y="4776265"/>
            <a:ext cx="2298533" cy="304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600" b="1" dirty="0">
                <a:solidFill>
                  <a:srgbClr val="5E98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Scalability and Flexibility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6613690" y="5063828"/>
            <a:ext cx="5055527" cy="592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2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PowerTrack scales with your growth and adapts to changing needs.</a:t>
            </a:r>
            <a:endParaRPr lang="en-US" sz="1200" dirty="0"/>
          </a:p>
        </p:txBody>
      </p:sp>
      <p:sp>
        <p:nvSpPr>
          <p:cNvPr id="25" name="Shape 22"/>
          <p:cNvSpPr/>
          <p:nvPr/>
        </p:nvSpPr>
        <p:spPr>
          <a:xfrm>
            <a:off x="5390811" y="5577879"/>
            <a:ext cx="556212" cy="45719"/>
          </a:xfrm>
          <a:prstGeom prst="roundRect">
            <a:avLst>
              <a:gd name="adj" fmla="val 705708"/>
            </a:avLst>
          </a:prstGeom>
          <a:solidFill>
            <a:srgbClr val="5E98F1"/>
          </a:solidFill>
          <a:ln/>
        </p:spPr>
        <p:txBody>
          <a:bodyPr/>
          <a:lstStyle/>
          <a:p>
            <a:endParaRPr lang="en-IL" sz="1600"/>
          </a:p>
        </p:txBody>
      </p:sp>
      <p:sp>
        <p:nvSpPr>
          <p:cNvPr id="26" name="Shape 23"/>
          <p:cNvSpPr/>
          <p:nvPr/>
        </p:nvSpPr>
        <p:spPr>
          <a:xfrm>
            <a:off x="5906485" y="5419427"/>
            <a:ext cx="357543" cy="337949"/>
          </a:xfrm>
          <a:prstGeom prst="roundRect">
            <a:avLst>
              <a:gd name="adj" fmla="val 40005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IL" sz="1600"/>
          </a:p>
        </p:txBody>
      </p:sp>
      <p:sp>
        <p:nvSpPr>
          <p:cNvPr id="27" name="Text 24"/>
          <p:cNvSpPr/>
          <p:nvPr/>
        </p:nvSpPr>
        <p:spPr>
          <a:xfrm>
            <a:off x="6024325" y="5469533"/>
            <a:ext cx="135226" cy="292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33"/>
              </a:lnSpc>
            </a:pPr>
            <a:r>
              <a:rPr lang="en-US" sz="20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5</a:t>
            </a:r>
            <a:endParaRPr lang="en-US" sz="2000" dirty="0"/>
          </a:p>
        </p:txBody>
      </p:sp>
      <p:sp>
        <p:nvSpPr>
          <p:cNvPr id="28" name="Text 25"/>
          <p:cNvSpPr/>
          <p:nvPr/>
        </p:nvSpPr>
        <p:spPr>
          <a:xfrm>
            <a:off x="2861717" y="5400774"/>
            <a:ext cx="2412753" cy="304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917"/>
              </a:lnSpc>
            </a:pPr>
            <a:r>
              <a:rPr lang="en-US" sz="1600" b="1" dirty="0">
                <a:solidFill>
                  <a:srgbClr val="5E98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Robust Security Measures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218941" y="5736034"/>
            <a:ext cx="5055527" cy="296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875"/>
              </a:lnSpc>
            </a:pPr>
            <a:r>
              <a:rPr lang="en-US" sz="12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Advanced security protocols protect sensitive data.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EFF5">
              <a:alpha val="85000"/>
            </a:srgbClr>
          </a:solidFill>
          <a:ln/>
        </p:spPr>
        <p:txBody>
          <a:bodyPr/>
          <a:lstStyle/>
          <a:p>
            <a:endParaRPr lang="en-IL" sz="1500"/>
          </a:p>
        </p:txBody>
      </p:sp>
      <p:sp>
        <p:nvSpPr>
          <p:cNvPr id="4" name="Text 1"/>
          <p:cNvSpPr/>
          <p:nvPr/>
        </p:nvSpPr>
        <p:spPr>
          <a:xfrm>
            <a:off x="668833" y="546497"/>
            <a:ext cx="5029002" cy="628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916"/>
              </a:lnSpc>
            </a:pPr>
            <a:r>
              <a:rPr lang="en-US" sz="3958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Challenges</a:t>
            </a:r>
            <a:endParaRPr lang="en-US" sz="3958" dirty="0"/>
          </a:p>
        </p:txBody>
      </p:sp>
      <p:sp>
        <p:nvSpPr>
          <p:cNvPr id="5" name="Shape 2"/>
          <p:cNvSpPr/>
          <p:nvPr/>
        </p:nvSpPr>
        <p:spPr>
          <a:xfrm>
            <a:off x="668833" y="1676698"/>
            <a:ext cx="429915" cy="429915"/>
          </a:xfrm>
          <a:prstGeom prst="roundRect">
            <a:avLst>
              <a:gd name="adj" fmla="val 40007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IL" sz="1500"/>
          </a:p>
        </p:txBody>
      </p:sp>
      <p:sp>
        <p:nvSpPr>
          <p:cNvPr id="6" name="Text 3"/>
          <p:cNvSpPr/>
          <p:nvPr/>
        </p:nvSpPr>
        <p:spPr>
          <a:xfrm>
            <a:off x="830362" y="1740794"/>
            <a:ext cx="106858" cy="301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75"/>
              </a:lnSpc>
            </a:pPr>
            <a:r>
              <a:rPr lang="en-US" sz="2375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375" dirty="0"/>
          </a:p>
        </p:txBody>
      </p:sp>
      <p:sp>
        <p:nvSpPr>
          <p:cNvPr id="7" name="Text 4"/>
          <p:cNvSpPr/>
          <p:nvPr/>
        </p:nvSpPr>
        <p:spPr>
          <a:xfrm>
            <a:off x="1289845" y="1676697"/>
            <a:ext cx="2869704" cy="6284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8"/>
              </a:lnSpc>
            </a:pPr>
            <a:r>
              <a:rPr lang="en-US" sz="1958" b="1" dirty="0">
                <a:solidFill>
                  <a:srgbClr val="5E98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Performance and Scalability</a:t>
            </a:r>
            <a:endParaRPr lang="en-US" sz="1958" dirty="0"/>
          </a:p>
        </p:txBody>
      </p:sp>
      <p:sp>
        <p:nvSpPr>
          <p:cNvPr id="8" name="Text 5"/>
          <p:cNvSpPr/>
          <p:nvPr/>
        </p:nvSpPr>
        <p:spPr>
          <a:xfrm>
            <a:off x="1289845" y="2419747"/>
            <a:ext cx="2869704" cy="1834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Ensuring fast response times and handling high concurrency, caching, and load balancing across Flask, MongoDB</a:t>
            </a:r>
            <a:endParaRPr lang="en-US" dirty="0"/>
          </a:p>
        </p:txBody>
      </p:sp>
      <p:sp>
        <p:nvSpPr>
          <p:cNvPr id="9" name="Shape 6"/>
          <p:cNvSpPr/>
          <p:nvPr/>
        </p:nvSpPr>
        <p:spPr>
          <a:xfrm>
            <a:off x="4350643" y="1676698"/>
            <a:ext cx="429915" cy="429915"/>
          </a:xfrm>
          <a:prstGeom prst="roundRect">
            <a:avLst>
              <a:gd name="adj" fmla="val 40007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IL" sz="1500"/>
          </a:p>
        </p:txBody>
      </p:sp>
      <p:sp>
        <p:nvSpPr>
          <p:cNvPr id="10" name="Text 7"/>
          <p:cNvSpPr/>
          <p:nvPr/>
        </p:nvSpPr>
        <p:spPr>
          <a:xfrm>
            <a:off x="4481116" y="1740794"/>
            <a:ext cx="168969" cy="301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75"/>
              </a:lnSpc>
            </a:pPr>
            <a:r>
              <a:rPr lang="en-US" sz="2375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375" dirty="0"/>
          </a:p>
        </p:txBody>
      </p:sp>
      <p:sp>
        <p:nvSpPr>
          <p:cNvPr id="11" name="Text 8"/>
          <p:cNvSpPr/>
          <p:nvPr/>
        </p:nvSpPr>
        <p:spPr>
          <a:xfrm>
            <a:off x="4971654" y="1676697"/>
            <a:ext cx="2869704" cy="6284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8"/>
              </a:lnSpc>
            </a:pPr>
            <a:r>
              <a:rPr lang="en-US" sz="1958" b="1" dirty="0">
                <a:solidFill>
                  <a:srgbClr val="5E98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Seamless Technology Integration</a:t>
            </a:r>
            <a:endParaRPr lang="en-US" sz="1958" dirty="0"/>
          </a:p>
        </p:txBody>
      </p:sp>
      <p:sp>
        <p:nvSpPr>
          <p:cNvPr id="12" name="Text 9"/>
          <p:cNvSpPr/>
          <p:nvPr/>
        </p:nvSpPr>
        <p:spPr>
          <a:xfrm>
            <a:off x="4971654" y="2419746"/>
            <a:ext cx="2869704" cy="2122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Enabling smooth communication between React Native, Flask, and MongoDB with robust API design, error handling, and data validation.</a:t>
            </a:r>
            <a:endParaRPr lang="en-US" dirty="0"/>
          </a:p>
        </p:txBody>
      </p:sp>
      <p:sp>
        <p:nvSpPr>
          <p:cNvPr id="13" name="Shape 10"/>
          <p:cNvSpPr/>
          <p:nvPr/>
        </p:nvSpPr>
        <p:spPr>
          <a:xfrm>
            <a:off x="8032453" y="1676698"/>
            <a:ext cx="429915" cy="429915"/>
          </a:xfrm>
          <a:prstGeom prst="roundRect">
            <a:avLst>
              <a:gd name="adj" fmla="val 40007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IL" sz="1500"/>
          </a:p>
        </p:txBody>
      </p:sp>
      <p:sp>
        <p:nvSpPr>
          <p:cNvPr id="14" name="Text 11"/>
          <p:cNvSpPr/>
          <p:nvPr/>
        </p:nvSpPr>
        <p:spPr>
          <a:xfrm>
            <a:off x="8165902" y="1740794"/>
            <a:ext cx="162918" cy="301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75"/>
              </a:lnSpc>
            </a:pPr>
            <a:r>
              <a:rPr lang="en-US" sz="2375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375" dirty="0"/>
          </a:p>
        </p:txBody>
      </p:sp>
      <p:sp>
        <p:nvSpPr>
          <p:cNvPr id="15" name="Text 12"/>
          <p:cNvSpPr/>
          <p:nvPr/>
        </p:nvSpPr>
        <p:spPr>
          <a:xfrm>
            <a:off x="8653463" y="1676698"/>
            <a:ext cx="2514501" cy="314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8"/>
              </a:lnSpc>
            </a:pPr>
            <a:r>
              <a:rPr lang="en-US" sz="1958" b="1" dirty="0">
                <a:solidFill>
                  <a:srgbClr val="5E98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Security</a:t>
            </a:r>
            <a:endParaRPr lang="en-US" sz="1958" dirty="0"/>
          </a:p>
        </p:txBody>
      </p:sp>
      <p:sp>
        <p:nvSpPr>
          <p:cNvPr id="16" name="Text 13"/>
          <p:cNvSpPr/>
          <p:nvPr/>
        </p:nvSpPr>
        <p:spPr>
          <a:xfrm>
            <a:off x="8653463" y="2105521"/>
            <a:ext cx="2869704" cy="1222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Protecting sensitive user data using encryption, JWT-based authentication.</a:t>
            </a:r>
            <a:endParaRPr lang="en-US" dirty="0"/>
          </a:p>
        </p:txBody>
      </p:sp>
      <p:sp>
        <p:nvSpPr>
          <p:cNvPr id="17" name="Shape 14"/>
          <p:cNvSpPr/>
          <p:nvPr/>
        </p:nvSpPr>
        <p:spPr>
          <a:xfrm>
            <a:off x="668833" y="4659908"/>
            <a:ext cx="429915" cy="429915"/>
          </a:xfrm>
          <a:prstGeom prst="roundRect">
            <a:avLst>
              <a:gd name="adj" fmla="val 40007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IL" sz="1500"/>
          </a:p>
        </p:txBody>
      </p:sp>
      <p:sp>
        <p:nvSpPr>
          <p:cNvPr id="18" name="Text 15"/>
          <p:cNvSpPr/>
          <p:nvPr/>
        </p:nvSpPr>
        <p:spPr>
          <a:xfrm>
            <a:off x="792460" y="4724004"/>
            <a:ext cx="182563" cy="301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75"/>
              </a:lnSpc>
            </a:pPr>
            <a:r>
              <a:rPr lang="en-US" sz="2375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</a:t>
            </a:r>
            <a:endParaRPr lang="en-US" sz="2375" dirty="0"/>
          </a:p>
        </p:txBody>
      </p:sp>
      <p:sp>
        <p:nvSpPr>
          <p:cNvPr id="19" name="Text 16"/>
          <p:cNvSpPr/>
          <p:nvPr/>
        </p:nvSpPr>
        <p:spPr>
          <a:xfrm>
            <a:off x="1289844" y="4659908"/>
            <a:ext cx="4367808" cy="314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8"/>
              </a:lnSpc>
            </a:pPr>
            <a:r>
              <a:rPr lang="en-US" sz="1958" b="1" dirty="0">
                <a:solidFill>
                  <a:srgbClr val="5E98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User Interface (UI) and Experience (UX)</a:t>
            </a:r>
            <a:endParaRPr lang="en-US" sz="1958" dirty="0"/>
          </a:p>
        </p:txBody>
      </p:sp>
      <p:sp>
        <p:nvSpPr>
          <p:cNvPr id="20" name="Text 17"/>
          <p:cNvSpPr/>
          <p:nvPr/>
        </p:nvSpPr>
        <p:spPr>
          <a:xfrm>
            <a:off x="1289844" y="5088732"/>
            <a:ext cx="4710608" cy="917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Designing a well-crafted UI/UX in React Native to cater to multiple user roles with reusable and modular components.</a:t>
            </a:r>
            <a:endParaRPr lang="en-US" dirty="0"/>
          </a:p>
        </p:txBody>
      </p:sp>
      <p:sp>
        <p:nvSpPr>
          <p:cNvPr id="21" name="Shape 18"/>
          <p:cNvSpPr/>
          <p:nvPr/>
        </p:nvSpPr>
        <p:spPr>
          <a:xfrm>
            <a:off x="6191548" y="4659908"/>
            <a:ext cx="429915" cy="429915"/>
          </a:xfrm>
          <a:prstGeom prst="roundRect">
            <a:avLst>
              <a:gd name="adj" fmla="val 40007"/>
            </a:avLst>
          </a:prstGeom>
          <a:solidFill>
            <a:srgbClr val="EEEFF5"/>
          </a:solidFill>
          <a:ln/>
        </p:spPr>
        <p:txBody>
          <a:bodyPr/>
          <a:lstStyle/>
          <a:p>
            <a:endParaRPr lang="en-IL" sz="1500"/>
          </a:p>
        </p:txBody>
      </p:sp>
      <p:sp>
        <p:nvSpPr>
          <p:cNvPr id="22" name="Text 19"/>
          <p:cNvSpPr/>
          <p:nvPr/>
        </p:nvSpPr>
        <p:spPr>
          <a:xfrm>
            <a:off x="6325196" y="4724004"/>
            <a:ext cx="162619" cy="301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75"/>
              </a:lnSpc>
            </a:pPr>
            <a:r>
              <a:rPr lang="en-US" sz="2375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5</a:t>
            </a:r>
            <a:endParaRPr lang="en-US" sz="2375" dirty="0"/>
          </a:p>
        </p:txBody>
      </p:sp>
      <p:sp>
        <p:nvSpPr>
          <p:cNvPr id="23" name="Text 20"/>
          <p:cNvSpPr/>
          <p:nvPr/>
        </p:nvSpPr>
        <p:spPr>
          <a:xfrm>
            <a:off x="6812558" y="4659908"/>
            <a:ext cx="2992735" cy="314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8"/>
              </a:lnSpc>
            </a:pPr>
            <a:r>
              <a:rPr lang="en-US" sz="1958" b="1" dirty="0">
                <a:solidFill>
                  <a:srgbClr val="5E98F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Real-Time Data Processing</a:t>
            </a:r>
            <a:endParaRPr lang="en-US" sz="1958" dirty="0"/>
          </a:p>
        </p:txBody>
      </p:sp>
      <p:sp>
        <p:nvSpPr>
          <p:cNvPr id="24" name="Text 21"/>
          <p:cNvSpPr/>
          <p:nvPr/>
        </p:nvSpPr>
        <p:spPr>
          <a:xfrm>
            <a:off x="6812558" y="5088732"/>
            <a:ext cx="4710608" cy="1222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Handling real-time order tracking and inventory updates using React Native, with Flask managing the database queries and pushing updates.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EFF5">
              <a:alpha val="85000"/>
            </a:srgbClr>
          </a:solidFill>
          <a:ln/>
        </p:spPr>
        <p:txBody>
          <a:bodyPr/>
          <a:lstStyle/>
          <a:p>
            <a:endParaRPr lang="en-IL" sz="1500"/>
          </a:p>
        </p:txBody>
      </p:sp>
      <p:sp>
        <p:nvSpPr>
          <p:cNvPr id="4" name="Text 1"/>
          <p:cNvSpPr/>
          <p:nvPr/>
        </p:nvSpPr>
        <p:spPr>
          <a:xfrm>
            <a:off x="720031" y="2752229"/>
            <a:ext cx="10751939" cy="1353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0625"/>
              </a:lnSpc>
            </a:pPr>
            <a:r>
              <a:rPr lang="en-US" sz="850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UML Diagrams</a:t>
            </a:r>
            <a:endParaRPr lang="en-US" sz="85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8777" y="541834"/>
            <a:ext cx="5179219" cy="647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83"/>
              </a:lnSpc>
            </a:pPr>
            <a:r>
              <a:rPr lang="en-US" sz="4042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Architecture Diagram</a:t>
            </a:r>
            <a:endParaRPr lang="en-US" sz="4042" dirty="0"/>
          </a:p>
        </p:txBody>
      </p:sp>
      <p:sp>
        <p:nvSpPr>
          <p:cNvPr id="3" name="Text 1"/>
          <p:cNvSpPr/>
          <p:nvPr/>
        </p:nvSpPr>
        <p:spPr>
          <a:xfrm>
            <a:off x="688777" y="1484412"/>
            <a:ext cx="10814447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8"/>
              </a:lnSpc>
            </a:pPr>
            <a:endParaRPr lang="en-US" sz="1542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053" y="1484412"/>
            <a:ext cx="9145457" cy="505417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88777" y="6001147"/>
            <a:ext cx="10814447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8"/>
              </a:lnSpc>
            </a:pPr>
            <a:endParaRPr lang="en-US" sz="1542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6" ma:contentTypeDescription="Create a new document." ma:contentTypeScope="" ma:versionID="ac37c1753acd5e330d2062ccec26ea66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340c7101c92c5120abd06486f9454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FA68377-BB39-40BF-87E6-9144F0AEE1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0243624-E646-4931-A754-E81097835FE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2550D73-E9F5-425B-8EF2-17CB03FACEE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409</TotalTime>
  <Words>836</Words>
  <Application>Microsoft Office PowerPoint</Application>
  <PresentationFormat>Widescreen</PresentationFormat>
  <Paragraphs>170</Paragraphs>
  <Slides>27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Barlow</vt:lpstr>
      <vt:lpstr>Calibri</vt:lpstr>
      <vt:lpstr>Montserrat</vt:lpstr>
      <vt:lpstr>Tw Cen MT</vt:lpstr>
      <vt:lpstr>Tw Cen MT Condensed</vt:lpstr>
      <vt:lpstr>Wingdings 3</vt:lpstr>
      <vt:lpstr>Integral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רימא נסר</dc:creator>
  <cp:lastModifiedBy>רימא נסר</cp:lastModifiedBy>
  <cp:revision>39</cp:revision>
  <dcterms:created xsi:type="dcterms:W3CDTF">2024-09-18T08:51:07Z</dcterms:created>
  <dcterms:modified xsi:type="dcterms:W3CDTF">2024-09-21T17:35:24Z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